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tags/tag4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notesSlides/notesSlide12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diagrams/layout6.xml" ContentType="application/vnd.openxmlformats-officedocument.drawingml.diagramLayout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35.xml" ContentType="application/vnd.openxmlformats-officedocument.presentationml.tags+xml"/>
  <Override PartName="/ppt/tags/tag46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Default Extension="vml" ContentType="application/vnd.openxmlformats-officedocument.vmlDrawing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36.xml" ContentType="application/vnd.openxmlformats-officedocument.presentationml.tag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diagrams/colors6.xml" ContentType="application/vnd.openxmlformats-officedocument.drawingml.diagramColors+xml"/>
  <Override PartName="/ppt/tags/tag32.xml" ContentType="application/vnd.openxmlformats-officedocument.presentationml.tags+xml"/>
  <Override PartName="/ppt/notesSlides/notesSlide10.xml" ContentType="application/vnd.openxmlformats-officedocument.presentationml.notesSlide+xml"/>
  <Override PartName="/ppt/tags/tag50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48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85" r:id="rId3"/>
    <p:sldId id="258" r:id="rId4"/>
    <p:sldId id="261" r:id="rId5"/>
    <p:sldId id="262" r:id="rId6"/>
    <p:sldId id="263" r:id="rId7"/>
    <p:sldId id="267" r:id="rId8"/>
    <p:sldId id="265" r:id="rId9"/>
    <p:sldId id="268" r:id="rId10"/>
    <p:sldId id="276" r:id="rId11"/>
    <p:sldId id="287" r:id="rId12"/>
    <p:sldId id="288" r:id="rId13"/>
    <p:sldId id="286" r:id="rId14"/>
    <p:sldId id="277" r:id="rId15"/>
    <p:sldId id="292" r:id="rId16"/>
    <p:sldId id="278" r:id="rId17"/>
    <p:sldId id="279" r:id="rId18"/>
    <p:sldId id="280" r:id="rId19"/>
    <p:sldId id="281" r:id="rId20"/>
    <p:sldId id="282" r:id="rId21"/>
    <p:sldId id="289" r:id="rId22"/>
    <p:sldId id="290" r:id="rId23"/>
    <p:sldId id="269" r:id="rId24"/>
    <p:sldId id="270" r:id="rId25"/>
    <p:sldId id="271" r:id="rId26"/>
    <p:sldId id="272" r:id="rId27"/>
    <p:sldId id="273" r:id="rId28"/>
    <p:sldId id="283" r:id="rId29"/>
    <p:sldId id="275" r:id="rId30"/>
    <p:sldId id="284" r:id="rId3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00"/>
    <a:srgbClr val="F1A22F"/>
    <a:srgbClr val="4BAAEB"/>
    <a:srgbClr val="47F3C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161" autoAdjust="0"/>
  </p:normalViewPr>
  <p:slideViewPr>
    <p:cSldViewPr>
      <p:cViewPr>
        <p:scale>
          <a:sx n="90" d="100"/>
          <a:sy n="90" d="100"/>
        </p:scale>
        <p:origin x="-732" y="-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CCC957-2112-41A1-B047-33CA3A6720F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89AB24-3357-4048-A3F3-2066C04A669F}">
      <dgm:prSet phldrT="[Text]" custT="1"/>
      <dgm:spPr>
        <a:solidFill>
          <a:schemeClr val="bg1"/>
        </a:solidFill>
        <a:ln w="9525">
          <a:solidFill>
            <a:schemeClr val="accent5"/>
          </a:solidFill>
        </a:ln>
      </dgm:spPr>
      <dgm:t>
        <a:bodyPr/>
        <a:lstStyle/>
        <a:p>
          <a:pPr marL="112713" indent="0" algn="l">
            <a:tabLst/>
          </a:pP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Thành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lập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Ban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37CA66-B34B-4D0F-B1D0-DFA716DB90F1}" type="parTrans" cxnId="{022CDAB5-AF3D-47E6-86B1-F900254D76BA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9B3464-A110-4A15-BDEB-8111AE280B8A}" type="sibTrans" cxnId="{022CDAB5-AF3D-47E6-86B1-F900254D76BA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129F75-9A0A-4789-842D-089502AD1DB1}">
      <dgm:prSet phldrT="[Text]"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Xây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dựng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về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DFA241-E32C-4ED3-8BBD-A1B82C0123F5}" type="par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CBB035-ABAC-405A-AA25-BB4F908DBBF4}" type="sib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662E45-2D46-4E20-8B5B-96B3CBE78306}">
      <dgm:prSet phldrT="[Text]"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báo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phản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hồi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thông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tin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0EA52A-2542-4AE3-978E-EA65A79C38A3}" type="parTrans" cxnId="{F740F633-E0A3-4959-AF0A-E688C48E0B55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F34952-0005-4570-9364-27BA1DC8489E}" type="sibTrans" cxnId="{F740F633-E0A3-4959-AF0A-E688C48E0B55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6E77B6-C9DF-4329-A237-E4AAF5022393}">
      <dgm:prSet phldrT="[Text]" phldr="1"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11CE8-CFC6-4D26-834D-468AB3B72870}" type="sib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A26EDB-099E-488B-9A4E-379EA79F1103}" type="par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2BB432-6578-481C-B5E2-F1E1A01463F6}">
      <dgm:prSet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đề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C75FCC-95C5-4FC0-A406-23F727CBC3C1}" type="par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C6FB7F-AFEF-4552-A3BF-73C8AB6F3941}" type="sib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685202-0FB2-415E-821E-D0122293A1CB}">
      <dgm:prSet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Triển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khai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can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thiệp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nâng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cao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chất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lượng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B378EF-9497-40C9-8336-7377975C88F1}" type="parTrans" cxnId="{A7FBC441-04CA-4C77-A339-60B38E2F3BB0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6EFB8B-9555-4ABA-845F-C3D436A4BAFE}" type="sibTrans" cxnId="{A7FBC441-04CA-4C77-A339-60B38E2F3BB0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E98565-6CB4-48B6-8A85-3D247CE16F7A}">
      <dgm:prSet custT="1"/>
      <dgm:spPr>
        <a:solidFill>
          <a:schemeClr val="bg1"/>
        </a:solidFill>
        <a:ln w="9525">
          <a:solidFill>
            <a:schemeClr val="accent5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Đào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tạo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tập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huấn</a:t>
          </a:r>
          <a:endParaRPr lang="en-US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742640-1A78-4A20-95B9-FEFC238EC78D}" type="parTrans" cxnId="{6F3B1A11-1AB2-48E5-A78D-843BAF9DD29B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8DA803-36A8-4BFF-9733-A86CB20D5FC2}" type="sibTrans" cxnId="{6F3B1A11-1AB2-48E5-A78D-843BAF9DD29B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5C27C4-D77B-4661-A4C1-8C2EA391133A}" type="pres">
      <dgm:prSet presAssocID="{85CCC957-2112-41A1-B047-33CA3A6720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62A2C4-3B6E-4F68-B674-1AFBB373E21A}" type="pres">
      <dgm:prSet presAssocID="{B46E77B6-C9DF-4329-A237-E4AAF5022393}" presName="hierRoot1" presStyleCnt="0">
        <dgm:presLayoutVars>
          <dgm:hierBranch val="init"/>
        </dgm:presLayoutVars>
      </dgm:prSet>
      <dgm:spPr/>
    </dgm:pt>
    <dgm:pt modelId="{3C1C83EA-20D9-4680-BB4E-CD8F73A69BDD}" type="pres">
      <dgm:prSet presAssocID="{B46E77B6-C9DF-4329-A237-E4AAF5022393}" presName="rootComposite1" presStyleCnt="0"/>
      <dgm:spPr/>
    </dgm:pt>
    <dgm:pt modelId="{0BA57967-AFF5-4C47-A062-7210E84980B6}" type="pres">
      <dgm:prSet presAssocID="{B46E77B6-C9DF-4329-A237-E4AAF5022393}" presName="rootText1" presStyleLbl="node0" presStyleIdx="0" presStyleCnt="1" custFlipHor="0" custScaleX="6679" custLinFactNeighborX="-55926" custLinFactNeighborY="-103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5D8090-D896-4C79-A731-9C48398FB1F9}" type="pres">
      <dgm:prSet presAssocID="{B46E77B6-C9DF-4329-A237-E4AAF502239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3278ED6-D773-47AF-B05D-09F9BC639C15}" type="pres">
      <dgm:prSet presAssocID="{B46E77B6-C9DF-4329-A237-E4AAF5022393}" presName="hierChild2" presStyleCnt="0"/>
      <dgm:spPr/>
    </dgm:pt>
    <dgm:pt modelId="{7BDE839B-DE52-4C45-9CCE-E8AC2281DC5E}" type="pres">
      <dgm:prSet presAssocID="{C437CA66-B34B-4D0F-B1D0-DFA716DB90F1}" presName="Name64" presStyleLbl="parChTrans1D2" presStyleIdx="0" presStyleCnt="6"/>
      <dgm:spPr/>
      <dgm:t>
        <a:bodyPr/>
        <a:lstStyle/>
        <a:p>
          <a:endParaRPr lang="en-US"/>
        </a:p>
      </dgm:t>
    </dgm:pt>
    <dgm:pt modelId="{CC6D7DDF-B471-4EF9-A283-D939011B6F7F}" type="pres">
      <dgm:prSet presAssocID="{ED89AB24-3357-4048-A3F3-2066C04A669F}" presName="hierRoot2" presStyleCnt="0">
        <dgm:presLayoutVars>
          <dgm:hierBranch val="init"/>
        </dgm:presLayoutVars>
      </dgm:prSet>
      <dgm:spPr/>
    </dgm:pt>
    <dgm:pt modelId="{184DB55E-C8DD-404C-82EF-657ED9348E27}" type="pres">
      <dgm:prSet presAssocID="{ED89AB24-3357-4048-A3F3-2066C04A669F}" presName="rootComposite" presStyleCnt="0"/>
      <dgm:spPr/>
    </dgm:pt>
    <dgm:pt modelId="{CF7C9B9A-DA1B-47B1-9D60-A6F58A8EF88D}" type="pres">
      <dgm:prSet presAssocID="{ED89AB24-3357-4048-A3F3-2066C04A669F}" presName="rootText" presStyleLbl="node2" presStyleIdx="0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E05E77-5A72-4C18-A6EB-0AF9FCD55E21}" type="pres">
      <dgm:prSet presAssocID="{ED89AB24-3357-4048-A3F3-2066C04A669F}" presName="rootConnector" presStyleLbl="node2" presStyleIdx="0" presStyleCnt="6"/>
      <dgm:spPr/>
      <dgm:t>
        <a:bodyPr/>
        <a:lstStyle/>
        <a:p>
          <a:endParaRPr lang="en-US"/>
        </a:p>
      </dgm:t>
    </dgm:pt>
    <dgm:pt modelId="{01D147B3-384C-461F-9980-4304904EBA40}" type="pres">
      <dgm:prSet presAssocID="{ED89AB24-3357-4048-A3F3-2066C04A669F}" presName="hierChild4" presStyleCnt="0"/>
      <dgm:spPr/>
    </dgm:pt>
    <dgm:pt modelId="{89F3CF3A-E075-494D-967D-5FF4F6895A21}" type="pres">
      <dgm:prSet presAssocID="{ED89AB24-3357-4048-A3F3-2066C04A669F}" presName="hierChild5" presStyleCnt="0"/>
      <dgm:spPr/>
    </dgm:pt>
    <dgm:pt modelId="{8B9C9281-618A-4572-8243-51371F075002}" type="pres">
      <dgm:prSet presAssocID="{73DFA241-E32C-4ED3-8BBD-A1B82C0123F5}" presName="Name64" presStyleLbl="parChTrans1D2" presStyleIdx="1" presStyleCnt="6"/>
      <dgm:spPr/>
      <dgm:t>
        <a:bodyPr/>
        <a:lstStyle/>
        <a:p>
          <a:endParaRPr lang="en-US"/>
        </a:p>
      </dgm:t>
    </dgm:pt>
    <dgm:pt modelId="{94409DEE-0B37-4862-94C2-AE6887D71A0A}" type="pres">
      <dgm:prSet presAssocID="{B6129F75-9A0A-4789-842D-089502AD1DB1}" presName="hierRoot2" presStyleCnt="0">
        <dgm:presLayoutVars>
          <dgm:hierBranch val="init"/>
        </dgm:presLayoutVars>
      </dgm:prSet>
      <dgm:spPr/>
    </dgm:pt>
    <dgm:pt modelId="{44F6A5EE-7AC4-448B-BF3E-9D7A656FB361}" type="pres">
      <dgm:prSet presAssocID="{B6129F75-9A0A-4789-842D-089502AD1DB1}" presName="rootComposite" presStyleCnt="0"/>
      <dgm:spPr/>
    </dgm:pt>
    <dgm:pt modelId="{F9613CCF-9329-4EFA-9F15-17E5C91EE626}" type="pres">
      <dgm:prSet presAssocID="{B6129F75-9A0A-4789-842D-089502AD1DB1}" presName="rootText" presStyleLbl="node2" presStyleIdx="1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470430-4C4F-4A0C-8D04-5064530464F9}" type="pres">
      <dgm:prSet presAssocID="{B6129F75-9A0A-4789-842D-089502AD1DB1}" presName="rootConnector" presStyleLbl="node2" presStyleIdx="1" presStyleCnt="6"/>
      <dgm:spPr/>
      <dgm:t>
        <a:bodyPr/>
        <a:lstStyle/>
        <a:p>
          <a:endParaRPr lang="en-US"/>
        </a:p>
      </dgm:t>
    </dgm:pt>
    <dgm:pt modelId="{8756A1E6-468B-4C34-910A-E2AD17B926ED}" type="pres">
      <dgm:prSet presAssocID="{B6129F75-9A0A-4789-842D-089502AD1DB1}" presName="hierChild4" presStyleCnt="0"/>
      <dgm:spPr/>
    </dgm:pt>
    <dgm:pt modelId="{897A890F-8460-4F3E-AF8F-28D071981408}" type="pres">
      <dgm:prSet presAssocID="{B6129F75-9A0A-4789-842D-089502AD1DB1}" presName="hierChild5" presStyleCnt="0"/>
      <dgm:spPr/>
    </dgm:pt>
    <dgm:pt modelId="{4BAE6193-564A-45AB-94D0-58ED5831F7AF}" type="pres">
      <dgm:prSet presAssocID="{5FC75FCC-95C5-4FC0-A406-23F727CBC3C1}" presName="Name64" presStyleLbl="parChTrans1D2" presStyleIdx="2" presStyleCnt="6"/>
      <dgm:spPr/>
      <dgm:t>
        <a:bodyPr/>
        <a:lstStyle/>
        <a:p>
          <a:endParaRPr lang="en-US"/>
        </a:p>
      </dgm:t>
    </dgm:pt>
    <dgm:pt modelId="{73CAF01E-3238-472C-9DA4-CAA64AC93436}" type="pres">
      <dgm:prSet presAssocID="{DD2BB432-6578-481C-B5E2-F1E1A01463F6}" presName="hierRoot2" presStyleCnt="0">
        <dgm:presLayoutVars>
          <dgm:hierBranch val="init"/>
        </dgm:presLayoutVars>
      </dgm:prSet>
      <dgm:spPr/>
    </dgm:pt>
    <dgm:pt modelId="{7B3ADF8E-CC69-4FCC-B6FF-2921FA9769BC}" type="pres">
      <dgm:prSet presAssocID="{DD2BB432-6578-481C-B5E2-F1E1A01463F6}" presName="rootComposite" presStyleCnt="0"/>
      <dgm:spPr/>
    </dgm:pt>
    <dgm:pt modelId="{77D51B97-22ED-4799-8AEA-91F7B1DEBE20}" type="pres">
      <dgm:prSet presAssocID="{DD2BB432-6578-481C-B5E2-F1E1A01463F6}" presName="rootText" presStyleLbl="node2" presStyleIdx="2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CB74C3-1BAB-48E4-A8C8-FE3127EB4446}" type="pres">
      <dgm:prSet presAssocID="{DD2BB432-6578-481C-B5E2-F1E1A01463F6}" presName="rootConnector" presStyleLbl="node2" presStyleIdx="2" presStyleCnt="6"/>
      <dgm:spPr/>
      <dgm:t>
        <a:bodyPr/>
        <a:lstStyle/>
        <a:p>
          <a:endParaRPr lang="en-US"/>
        </a:p>
      </dgm:t>
    </dgm:pt>
    <dgm:pt modelId="{FEAE2CC2-7B85-4D5B-A504-4C3EADFA975C}" type="pres">
      <dgm:prSet presAssocID="{DD2BB432-6578-481C-B5E2-F1E1A01463F6}" presName="hierChild4" presStyleCnt="0"/>
      <dgm:spPr/>
    </dgm:pt>
    <dgm:pt modelId="{8E1F4873-50A1-453F-93D3-F68048D7D128}" type="pres">
      <dgm:prSet presAssocID="{DD2BB432-6578-481C-B5E2-F1E1A01463F6}" presName="hierChild5" presStyleCnt="0"/>
      <dgm:spPr/>
    </dgm:pt>
    <dgm:pt modelId="{5FF93E58-7315-42D6-A91F-E2ACFCBEF6F9}" type="pres">
      <dgm:prSet presAssocID="{4AB378EF-9497-40C9-8336-7377975C88F1}" presName="Name64" presStyleLbl="parChTrans1D2" presStyleIdx="3" presStyleCnt="6"/>
      <dgm:spPr/>
      <dgm:t>
        <a:bodyPr/>
        <a:lstStyle/>
        <a:p>
          <a:endParaRPr lang="en-US"/>
        </a:p>
      </dgm:t>
    </dgm:pt>
    <dgm:pt modelId="{EF8BA222-FBCD-453C-97D6-D815036AB0DE}" type="pres">
      <dgm:prSet presAssocID="{20685202-0FB2-415E-821E-D0122293A1CB}" presName="hierRoot2" presStyleCnt="0">
        <dgm:presLayoutVars>
          <dgm:hierBranch val="init"/>
        </dgm:presLayoutVars>
      </dgm:prSet>
      <dgm:spPr/>
    </dgm:pt>
    <dgm:pt modelId="{F5F2F936-0DAD-4412-B627-3C4D8ECE2E7F}" type="pres">
      <dgm:prSet presAssocID="{20685202-0FB2-415E-821E-D0122293A1CB}" presName="rootComposite" presStyleCnt="0"/>
      <dgm:spPr/>
    </dgm:pt>
    <dgm:pt modelId="{1AC3ECC5-2279-4DE8-A79A-B697EB63E9E6}" type="pres">
      <dgm:prSet presAssocID="{20685202-0FB2-415E-821E-D0122293A1CB}" presName="rootText" presStyleLbl="node2" presStyleIdx="3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555FD2-1A73-4BC1-B3F4-386774F4F60F}" type="pres">
      <dgm:prSet presAssocID="{20685202-0FB2-415E-821E-D0122293A1CB}" presName="rootConnector" presStyleLbl="node2" presStyleIdx="3" presStyleCnt="6"/>
      <dgm:spPr/>
      <dgm:t>
        <a:bodyPr/>
        <a:lstStyle/>
        <a:p>
          <a:endParaRPr lang="en-US"/>
        </a:p>
      </dgm:t>
    </dgm:pt>
    <dgm:pt modelId="{11C7DE4D-3E18-4152-B905-9473B94C7652}" type="pres">
      <dgm:prSet presAssocID="{20685202-0FB2-415E-821E-D0122293A1CB}" presName="hierChild4" presStyleCnt="0"/>
      <dgm:spPr/>
    </dgm:pt>
    <dgm:pt modelId="{F498F1F3-1C31-4FDB-9DDD-415094879331}" type="pres">
      <dgm:prSet presAssocID="{20685202-0FB2-415E-821E-D0122293A1CB}" presName="hierChild5" presStyleCnt="0"/>
      <dgm:spPr/>
    </dgm:pt>
    <dgm:pt modelId="{63B2A909-AB82-45C4-B868-B2E9DC070FD6}" type="pres">
      <dgm:prSet presAssocID="{9B742640-1A78-4A20-95B9-FEFC238EC78D}" presName="Name64" presStyleLbl="parChTrans1D2" presStyleIdx="4" presStyleCnt="6"/>
      <dgm:spPr/>
      <dgm:t>
        <a:bodyPr/>
        <a:lstStyle/>
        <a:p>
          <a:endParaRPr lang="en-US"/>
        </a:p>
      </dgm:t>
    </dgm:pt>
    <dgm:pt modelId="{0EC4A158-B099-4584-9A47-217B4B938F00}" type="pres">
      <dgm:prSet presAssocID="{E5E98565-6CB4-48B6-8A85-3D247CE16F7A}" presName="hierRoot2" presStyleCnt="0">
        <dgm:presLayoutVars>
          <dgm:hierBranch val="init"/>
        </dgm:presLayoutVars>
      </dgm:prSet>
      <dgm:spPr/>
    </dgm:pt>
    <dgm:pt modelId="{0BB8504C-D5F5-4C9A-B59E-71CE509ACA9E}" type="pres">
      <dgm:prSet presAssocID="{E5E98565-6CB4-48B6-8A85-3D247CE16F7A}" presName="rootComposite" presStyleCnt="0"/>
      <dgm:spPr/>
    </dgm:pt>
    <dgm:pt modelId="{425A7301-5D54-4912-836A-E7FA555B3B68}" type="pres">
      <dgm:prSet presAssocID="{E5E98565-6CB4-48B6-8A85-3D247CE16F7A}" presName="rootText" presStyleLbl="node2" presStyleIdx="4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94704B-ACE6-43A6-8B9E-A68B87D71E3E}" type="pres">
      <dgm:prSet presAssocID="{E5E98565-6CB4-48B6-8A85-3D247CE16F7A}" presName="rootConnector" presStyleLbl="node2" presStyleIdx="4" presStyleCnt="6"/>
      <dgm:spPr/>
      <dgm:t>
        <a:bodyPr/>
        <a:lstStyle/>
        <a:p>
          <a:endParaRPr lang="en-US"/>
        </a:p>
      </dgm:t>
    </dgm:pt>
    <dgm:pt modelId="{54DD3637-6FC8-410E-80E8-725FFD427C03}" type="pres">
      <dgm:prSet presAssocID="{E5E98565-6CB4-48B6-8A85-3D247CE16F7A}" presName="hierChild4" presStyleCnt="0"/>
      <dgm:spPr/>
    </dgm:pt>
    <dgm:pt modelId="{7EA4BDE9-FAF6-4E30-9E00-E7285705B496}" type="pres">
      <dgm:prSet presAssocID="{E5E98565-6CB4-48B6-8A85-3D247CE16F7A}" presName="hierChild5" presStyleCnt="0"/>
      <dgm:spPr/>
    </dgm:pt>
    <dgm:pt modelId="{61027F39-26BF-497F-ABBF-E3808E4DC2F6}" type="pres">
      <dgm:prSet presAssocID="{3D0EA52A-2542-4AE3-978E-EA65A79C38A3}" presName="Name64" presStyleLbl="parChTrans1D2" presStyleIdx="5" presStyleCnt="6"/>
      <dgm:spPr/>
      <dgm:t>
        <a:bodyPr/>
        <a:lstStyle/>
        <a:p>
          <a:endParaRPr lang="en-US"/>
        </a:p>
      </dgm:t>
    </dgm:pt>
    <dgm:pt modelId="{019F09FB-2281-4906-A1E8-4EB9AFF4F922}" type="pres">
      <dgm:prSet presAssocID="{B8662E45-2D46-4E20-8B5B-96B3CBE78306}" presName="hierRoot2" presStyleCnt="0">
        <dgm:presLayoutVars>
          <dgm:hierBranch val="init"/>
        </dgm:presLayoutVars>
      </dgm:prSet>
      <dgm:spPr/>
    </dgm:pt>
    <dgm:pt modelId="{8173ECCD-35D9-4CC7-A18E-88BB9074DD5B}" type="pres">
      <dgm:prSet presAssocID="{B8662E45-2D46-4E20-8B5B-96B3CBE78306}" presName="rootComposite" presStyleCnt="0"/>
      <dgm:spPr/>
    </dgm:pt>
    <dgm:pt modelId="{8FFD7E29-00D1-4D59-AAF4-28DFDF205C74}" type="pres">
      <dgm:prSet presAssocID="{B8662E45-2D46-4E20-8B5B-96B3CBE78306}" presName="rootText" presStyleLbl="node2" presStyleIdx="5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083F66-B434-49A0-81E2-932704F74A19}" type="pres">
      <dgm:prSet presAssocID="{B8662E45-2D46-4E20-8B5B-96B3CBE78306}" presName="rootConnector" presStyleLbl="node2" presStyleIdx="5" presStyleCnt="6"/>
      <dgm:spPr/>
      <dgm:t>
        <a:bodyPr/>
        <a:lstStyle/>
        <a:p>
          <a:endParaRPr lang="en-US"/>
        </a:p>
      </dgm:t>
    </dgm:pt>
    <dgm:pt modelId="{F8645AC0-4E8D-4654-B1D4-95F0AF4D0A0F}" type="pres">
      <dgm:prSet presAssocID="{B8662E45-2D46-4E20-8B5B-96B3CBE78306}" presName="hierChild4" presStyleCnt="0"/>
      <dgm:spPr/>
    </dgm:pt>
    <dgm:pt modelId="{42C51A10-86D7-44EF-92D9-6C26DC3E1B07}" type="pres">
      <dgm:prSet presAssocID="{B8662E45-2D46-4E20-8B5B-96B3CBE78306}" presName="hierChild5" presStyleCnt="0"/>
      <dgm:spPr/>
    </dgm:pt>
    <dgm:pt modelId="{27D6E849-F6A9-4DE1-9580-3632535CA186}" type="pres">
      <dgm:prSet presAssocID="{B46E77B6-C9DF-4329-A237-E4AAF5022393}" presName="hierChild3" presStyleCnt="0"/>
      <dgm:spPr/>
    </dgm:pt>
  </dgm:ptLst>
  <dgm:cxnLst>
    <dgm:cxn modelId="{C955A216-8B3F-4C2D-9640-DBD60EBBDD3E}" type="presOf" srcId="{ED89AB24-3357-4048-A3F3-2066C04A669F}" destId="{DFE05E77-5A72-4C18-A6EB-0AF9FCD55E21}" srcOrd="1" destOrd="0" presId="urn:microsoft.com/office/officeart/2009/3/layout/HorizontalOrganizationChart"/>
    <dgm:cxn modelId="{E3B18841-73DC-4E19-8B0E-ED42A8A81F8B}" type="presOf" srcId="{3D0EA52A-2542-4AE3-978E-EA65A79C38A3}" destId="{61027F39-26BF-497F-ABBF-E3808E4DC2F6}" srcOrd="0" destOrd="0" presId="urn:microsoft.com/office/officeart/2009/3/layout/HorizontalOrganizationChart"/>
    <dgm:cxn modelId="{C3879F80-204E-466A-A341-680F976F8886}" type="presOf" srcId="{85CCC957-2112-41A1-B047-33CA3A6720F7}" destId="{E75C27C4-D77B-4661-A4C1-8C2EA391133A}" srcOrd="0" destOrd="0" presId="urn:microsoft.com/office/officeart/2009/3/layout/HorizontalOrganizationChart"/>
    <dgm:cxn modelId="{509657EF-7FA2-4DB3-A6DC-A12FEE55F72E}" srcId="{B46E77B6-C9DF-4329-A237-E4AAF5022393}" destId="{DD2BB432-6578-481C-B5E2-F1E1A01463F6}" srcOrd="2" destOrd="0" parTransId="{5FC75FCC-95C5-4FC0-A406-23F727CBC3C1}" sibTransId="{FDC6FB7F-AFEF-4552-A3BF-73C8AB6F3941}"/>
    <dgm:cxn modelId="{20BB35D5-913B-49E4-A958-AEFBB3F6FCED}" type="presOf" srcId="{ED89AB24-3357-4048-A3F3-2066C04A669F}" destId="{CF7C9B9A-DA1B-47B1-9D60-A6F58A8EF88D}" srcOrd="0" destOrd="0" presId="urn:microsoft.com/office/officeart/2009/3/layout/HorizontalOrganizationChart"/>
    <dgm:cxn modelId="{534101D8-3C9B-4C82-B1F5-545AC68C14B4}" type="presOf" srcId="{B8662E45-2D46-4E20-8B5B-96B3CBE78306}" destId="{B2083F66-B434-49A0-81E2-932704F74A19}" srcOrd="1" destOrd="0" presId="urn:microsoft.com/office/officeart/2009/3/layout/HorizontalOrganizationChart"/>
    <dgm:cxn modelId="{F56E1376-8A10-439B-9BC4-00DECE291BE7}" type="presOf" srcId="{B46E77B6-C9DF-4329-A237-E4AAF5022393}" destId="{0BA57967-AFF5-4C47-A062-7210E84980B6}" srcOrd="0" destOrd="0" presId="urn:microsoft.com/office/officeart/2009/3/layout/HorizontalOrganizationChart"/>
    <dgm:cxn modelId="{A7FBC441-04CA-4C77-A339-60B38E2F3BB0}" srcId="{B46E77B6-C9DF-4329-A237-E4AAF5022393}" destId="{20685202-0FB2-415E-821E-D0122293A1CB}" srcOrd="3" destOrd="0" parTransId="{4AB378EF-9497-40C9-8336-7377975C88F1}" sibTransId="{9E6EFB8B-9555-4ABA-845F-C3D436A4BAFE}"/>
    <dgm:cxn modelId="{29F6E348-0F07-4DB9-8795-152F90FCEBB9}" type="presOf" srcId="{E5E98565-6CB4-48B6-8A85-3D247CE16F7A}" destId="{EE94704B-ACE6-43A6-8B9E-A68B87D71E3E}" srcOrd="1" destOrd="0" presId="urn:microsoft.com/office/officeart/2009/3/layout/HorizontalOrganizationChart"/>
    <dgm:cxn modelId="{0FCDBFB9-6BFA-47BC-9EAD-B3F8A911E528}" srcId="{85CCC957-2112-41A1-B047-33CA3A6720F7}" destId="{B46E77B6-C9DF-4329-A237-E4AAF5022393}" srcOrd="0" destOrd="0" parTransId="{C0A26EDB-099E-488B-9A4E-379EA79F1103}" sibTransId="{4C611CE8-CFC6-4D26-834D-468AB3B72870}"/>
    <dgm:cxn modelId="{6F3B1A11-1AB2-48E5-A78D-843BAF9DD29B}" srcId="{B46E77B6-C9DF-4329-A237-E4AAF5022393}" destId="{E5E98565-6CB4-48B6-8A85-3D247CE16F7A}" srcOrd="4" destOrd="0" parTransId="{9B742640-1A78-4A20-95B9-FEFC238EC78D}" sibTransId="{828DA803-36A8-4BFF-9733-A86CB20D5FC2}"/>
    <dgm:cxn modelId="{022CDAB5-AF3D-47E6-86B1-F900254D76BA}" srcId="{B46E77B6-C9DF-4329-A237-E4AAF5022393}" destId="{ED89AB24-3357-4048-A3F3-2066C04A669F}" srcOrd="0" destOrd="0" parTransId="{C437CA66-B34B-4D0F-B1D0-DFA716DB90F1}" sibTransId="{849B3464-A110-4A15-BDEB-8111AE280B8A}"/>
    <dgm:cxn modelId="{406A31CF-16BA-42DB-A8C7-CD1ECB35C25C}" type="presOf" srcId="{E5E98565-6CB4-48B6-8A85-3D247CE16F7A}" destId="{425A7301-5D54-4912-836A-E7FA555B3B68}" srcOrd="0" destOrd="0" presId="urn:microsoft.com/office/officeart/2009/3/layout/HorizontalOrganizationChart"/>
    <dgm:cxn modelId="{FB34FF4E-4CAE-4518-B17B-B3FC677FE1A2}" type="presOf" srcId="{73DFA241-E32C-4ED3-8BBD-A1B82C0123F5}" destId="{8B9C9281-618A-4572-8243-51371F075002}" srcOrd="0" destOrd="0" presId="urn:microsoft.com/office/officeart/2009/3/layout/HorizontalOrganizationChart"/>
    <dgm:cxn modelId="{E74DF581-51B0-4BB3-B8DD-63C70BFAE852}" type="presOf" srcId="{DD2BB432-6578-481C-B5E2-F1E1A01463F6}" destId="{77D51B97-22ED-4799-8AEA-91F7B1DEBE20}" srcOrd="0" destOrd="0" presId="urn:microsoft.com/office/officeart/2009/3/layout/HorizontalOrganizationChart"/>
    <dgm:cxn modelId="{58C98492-B24E-48F6-8D00-BD6D31D04487}" type="presOf" srcId="{20685202-0FB2-415E-821E-D0122293A1CB}" destId="{1AC3ECC5-2279-4DE8-A79A-B697EB63E9E6}" srcOrd="0" destOrd="0" presId="urn:microsoft.com/office/officeart/2009/3/layout/HorizontalOrganizationChart"/>
    <dgm:cxn modelId="{F740F633-E0A3-4959-AF0A-E688C48E0B55}" srcId="{B46E77B6-C9DF-4329-A237-E4AAF5022393}" destId="{B8662E45-2D46-4E20-8B5B-96B3CBE78306}" srcOrd="5" destOrd="0" parTransId="{3D0EA52A-2542-4AE3-978E-EA65A79C38A3}" sibTransId="{C6F34952-0005-4570-9364-27BA1DC8489E}"/>
    <dgm:cxn modelId="{E5E8A8CD-54D7-4B54-AEEF-5A66A7D87326}" srcId="{B46E77B6-C9DF-4329-A237-E4AAF5022393}" destId="{B6129F75-9A0A-4789-842D-089502AD1DB1}" srcOrd="1" destOrd="0" parTransId="{73DFA241-E32C-4ED3-8BBD-A1B82C0123F5}" sibTransId="{25CBB035-ABAC-405A-AA25-BB4F908DBBF4}"/>
    <dgm:cxn modelId="{02D38B18-FE21-4324-9EFC-C92F1AF91D24}" type="presOf" srcId="{B6129F75-9A0A-4789-842D-089502AD1DB1}" destId="{F9613CCF-9329-4EFA-9F15-17E5C91EE626}" srcOrd="0" destOrd="0" presId="urn:microsoft.com/office/officeart/2009/3/layout/HorizontalOrganizationChart"/>
    <dgm:cxn modelId="{2289EFF8-CCE5-43AE-8FAB-D1DF421E679C}" type="presOf" srcId="{C437CA66-B34B-4D0F-B1D0-DFA716DB90F1}" destId="{7BDE839B-DE52-4C45-9CCE-E8AC2281DC5E}" srcOrd="0" destOrd="0" presId="urn:microsoft.com/office/officeart/2009/3/layout/HorizontalOrganizationChart"/>
    <dgm:cxn modelId="{5F87EB04-278C-4A1B-AED2-8A48043310F4}" type="presOf" srcId="{B8662E45-2D46-4E20-8B5B-96B3CBE78306}" destId="{8FFD7E29-00D1-4D59-AAF4-28DFDF205C74}" srcOrd="0" destOrd="0" presId="urn:microsoft.com/office/officeart/2009/3/layout/HorizontalOrganizationChart"/>
    <dgm:cxn modelId="{CF7B0A94-C05D-4F84-B0E3-4F1C604E4D4D}" type="presOf" srcId="{4AB378EF-9497-40C9-8336-7377975C88F1}" destId="{5FF93E58-7315-42D6-A91F-E2ACFCBEF6F9}" srcOrd="0" destOrd="0" presId="urn:microsoft.com/office/officeart/2009/3/layout/HorizontalOrganizationChart"/>
    <dgm:cxn modelId="{6C413EE3-1BA1-4D51-B674-3B952DC9A688}" type="presOf" srcId="{B6129F75-9A0A-4789-842D-089502AD1DB1}" destId="{7C470430-4C4F-4A0C-8D04-5064530464F9}" srcOrd="1" destOrd="0" presId="urn:microsoft.com/office/officeart/2009/3/layout/HorizontalOrganizationChart"/>
    <dgm:cxn modelId="{95E1B65E-D08F-453D-B2AA-06539BA395D1}" type="presOf" srcId="{5FC75FCC-95C5-4FC0-A406-23F727CBC3C1}" destId="{4BAE6193-564A-45AB-94D0-58ED5831F7AF}" srcOrd="0" destOrd="0" presId="urn:microsoft.com/office/officeart/2009/3/layout/HorizontalOrganizationChart"/>
    <dgm:cxn modelId="{9408E6F9-7BB0-4EB7-8EC6-4393D6EE054F}" type="presOf" srcId="{9B742640-1A78-4A20-95B9-FEFC238EC78D}" destId="{63B2A909-AB82-45C4-B868-B2E9DC070FD6}" srcOrd="0" destOrd="0" presId="urn:microsoft.com/office/officeart/2009/3/layout/HorizontalOrganizationChart"/>
    <dgm:cxn modelId="{C40F290B-584E-4650-A828-80F7FE0AAB73}" type="presOf" srcId="{B46E77B6-C9DF-4329-A237-E4AAF5022393}" destId="{BB5D8090-D896-4C79-A731-9C48398FB1F9}" srcOrd="1" destOrd="0" presId="urn:microsoft.com/office/officeart/2009/3/layout/HorizontalOrganizationChart"/>
    <dgm:cxn modelId="{EC1E2BFF-0658-46A1-A06B-5876DCE6E5CE}" type="presOf" srcId="{DD2BB432-6578-481C-B5E2-F1E1A01463F6}" destId="{7DCB74C3-1BAB-48E4-A8C8-FE3127EB4446}" srcOrd="1" destOrd="0" presId="urn:microsoft.com/office/officeart/2009/3/layout/HorizontalOrganizationChart"/>
    <dgm:cxn modelId="{BC15B623-6C93-4D47-9DE7-0E65C630ADEC}" type="presOf" srcId="{20685202-0FB2-415E-821E-D0122293A1CB}" destId="{E2555FD2-1A73-4BC1-B3F4-386774F4F60F}" srcOrd="1" destOrd="0" presId="urn:microsoft.com/office/officeart/2009/3/layout/HorizontalOrganizationChart"/>
    <dgm:cxn modelId="{9CFF35A6-8A6C-458B-A511-017B0625EC2C}" type="presParOf" srcId="{E75C27C4-D77B-4661-A4C1-8C2EA391133A}" destId="{8762A2C4-3B6E-4F68-B674-1AFBB373E21A}" srcOrd="0" destOrd="0" presId="urn:microsoft.com/office/officeart/2009/3/layout/HorizontalOrganizationChart"/>
    <dgm:cxn modelId="{1732C4F8-888C-429A-8EA1-CC451A5415A3}" type="presParOf" srcId="{8762A2C4-3B6E-4F68-B674-1AFBB373E21A}" destId="{3C1C83EA-20D9-4680-BB4E-CD8F73A69BDD}" srcOrd="0" destOrd="0" presId="urn:microsoft.com/office/officeart/2009/3/layout/HorizontalOrganizationChart"/>
    <dgm:cxn modelId="{0E0591D6-1EDE-4166-A468-69465D4BCB7F}" type="presParOf" srcId="{3C1C83EA-20D9-4680-BB4E-CD8F73A69BDD}" destId="{0BA57967-AFF5-4C47-A062-7210E84980B6}" srcOrd="0" destOrd="0" presId="urn:microsoft.com/office/officeart/2009/3/layout/HorizontalOrganizationChart"/>
    <dgm:cxn modelId="{E8848022-BAD1-49A9-941B-8F42FD8BD91E}" type="presParOf" srcId="{3C1C83EA-20D9-4680-BB4E-CD8F73A69BDD}" destId="{BB5D8090-D896-4C79-A731-9C48398FB1F9}" srcOrd="1" destOrd="0" presId="urn:microsoft.com/office/officeart/2009/3/layout/HorizontalOrganizationChart"/>
    <dgm:cxn modelId="{23CE824D-BDAA-479F-BA6F-B775581229F5}" type="presParOf" srcId="{8762A2C4-3B6E-4F68-B674-1AFBB373E21A}" destId="{B3278ED6-D773-47AF-B05D-09F9BC639C15}" srcOrd="1" destOrd="0" presId="urn:microsoft.com/office/officeart/2009/3/layout/HorizontalOrganizationChart"/>
    <dgm:cxn modelId="{3F92BE0F-0B68-49D9-B998-060D53AAF6B2}" type="presParOf" srcId="{B3278ED6-D773-47AF-B05D-09F9BC639C15}" destId="{7BDE839B-DE52-4C45-9CCE-E8AC2281DC5E}" srcOrd="0" destOrd="0" presId="urn:microsoft.com/office/officeart/2009/3/layout/HorizontalOrganizationChart"/>
    <dgm:cxn modelId="{F1409261-2466-4425-AFDC-52FBC7839441}" type="presParOf" srcId="{B3278ED6-D773-47AF-B05D-09F9BC639C15}" destId="{CC6D7DDF-B471-4EF9-A283-D939011B6F7F}" srcOrd="1" destOrd="0" presId="urn:microsoft.com/office/officeart/2009/3/layout/HorizontalOrganizationChart"/>
    <dgm:cxn modelId="{D1AF7830-D87F-4436-8771-333ADA6D4B4A}" type="presParOf" srcId="{CC6D7DDF-B471-4EF9-A283-D939011B6F7F}" destId="{184DB55E-C8DD-404C-82EF-657ED9348E27}" srcOrd="0" destOrd="0" presId="urn:microsoft.com/office/officeart/2009/3/layout/HorizontalOrganizationChart"/>
    <dgm:cxn modelId="{A75CBF80-D4D4-4643-A16F-3B003B4B6A04}" type="presParOf" srcId="{184DB55E-C8DD-404C-82EF-657ED9348E27}" destId="{CF7C9B9A-DA1B-47B1-9D60-A6F58A8EF88D}" srcOrd="0" destOrd="0" presId="urn:microsoft.com/office/officeart/2009/3/layout/HorizontalOrganizationChart"/>
    <dgm:cxn modelId="{48D2CACB-60BB-4513-AAEA-AC82EEFF0F37}" type="presParOf" srcId="{184DB55E-C8DD-404C-82EF-657ED9348E27}" destId="{DFE05E77-5A72-4C18-A6EB-0AF9FCD55E21}" srcOrd="1" destOrd="0" presId="urn:microsoft.com/office/officeart/2009/3/layout/HorizontalOrganizationChart"/>
    <dgm:cxn modelId="{7262CF45-17E5-4991-8036-BBE59916D9F8}" type="presParOf" srcId="{CC6D7DDF-B471-4EF9-A283-D939011B6F7F}" destId="{01D147B3-384C-461F-9980-4304904EBA40}" srcOrd="1" destOrd="0" presId="urn:microsoft.com/office/officeart/2009/3/layout/HorizontalOrganizationChart"/>
    <dgm:cxn modelId="{CC81B9B7-6D52-427F-97AF-92917F6DE7E7}" type="presParOf" srcId="{CC6D7DDF-B471-4EF9-A283-D939011B6F7F}" destId="{89F3CF3A-E075-494D-967D-5FF4F6895A21}" srcOrd="2" destOrd="0" presId="urn:microsoft.com/office/officeart/2009/3/layout/HorizontalOrganizationChart"/>
    <dgm:cxn modelId="{8C3F8EBB-F7B9-4562-AB8B-CF3E314726F8}" type="presParOf" srcId="{B3278ED6-D773-47AF-B05D-09F9BC639C15}" destId="{8B9C9281-618A-4572-8243-51371F075002}" srcOrd="2" destOrd="0" presId="urn:microsoft.com/office/officeart/2009/3/layout/HorizontalOrganizationChart"/>
    <dgm:cxn modelId="{D58471C2-BC9D-4563-B393-83088C085F41}" type="presParOf" srcId="{B3278ED6-D773-47AF-B05D-09F9BC639C15}" destId="{94409DEE-0B37-4862-94C2-AE6887D71A0A}" srcOrd="3" destOrd="0" presId="urn:microsoft.com/office/officeart/2009/3/layout/HorizontalOrganizationChart"/>
    <dgm:cxn modelId="{820A6F81-E6BB-4273-B777-FD19F68DB867}" type="presParOf" srcId="{94409DEE-0B37-4862-94C2-AE6887D71A0A}" destId="{44F6A5EE-7AC4-448B-BF3E-9D7A656FB361}" srcOrd="0" destOrd="0" presId="urn:microsoft.com/office/officeart/2009/3/layout/HorizontalOrganizationChart"/>
    <dgm:cxn modelId="{03B9DB54-7653-4C18-9A4D-8A852F9FF884}" type="presParOf" srcId="{44F6A5EE-7AC4-448B-BF3E-9D7A656FB361}" destId="{F9613CCF-9329-4EFA-9F15-17E5C91EE626}" srcOrd="0" destOrd="0" presId="urn:microsoft.com/office/officeart/2009/3/layout/HorizontalOrganizationChart"/>
    <dgm:cxn modelId="{583AA1ED-B5CA-44E1-AA35-CA0DE4B72338}" type="presParOf" srcId="{44F6A5EE-7AC4-448B-BF3E-9D7A656FB361}" destId="{7C470430-4C4F-4A0C-8D04-5064530464F9}" srcOrd="1" destOrd="0" presId="urn:microsoft.com/office/officeart/2009/3/layout/HorizontalOrganizationChart"/>
    <dgm:cxn modelId="{9C15B64A-A7BB-48F3-B29C-9302DCBA430F}" type="presParOf" srcId="{94409DEE-0B37-4862-94C2-AE6887D71A0A}" destId="{8756A1E6-468B-4C34-910A-E2AD17B926ED}" srcOrd="1" destOrd="0" presId="urn:microsoft.com/office/officeart/2009/3/layout/HorizontalOrganizationChart"/>
    <dgm:cxn modelId="{8F0E08A8-B8E6-40C6-933D-1669FF68A73E}" type="presParOf" srcId="{94409DEE-0B37-4862-94C2-AE6887D71A0A}" destId="{897A890F-8460-4F3E-AF8F-28D071981408}" srcOrd="2" destOrd="0" presId="urn:microsoft.com/office/officeart/2009/3/layout/HorizontalOrganizationChart"/>
    <dgm:cxn modelId="{6190D6A1-701C-4566-9B0B-FFDA08667E45}" type="presParOf" srcId="{B3278ED6-D773-47AF-B05D-09F9BC639C15}" destId="{4BAE6193-564A-45AB-94D0-58ED5831F7AF}" srcOrd="4" destOrd="0" presId="urn:microsoft.com/office/officeart/2009/3/layout/HorizontalOrganizationChart"/>
    <dgm:cxn modelId="{933D7F3D-2D73-445A-B641-B6699F9D5220}" type="presParOf" srcId="{B3278ED6-D773-47AF-B05D-09F9BC639C15}" destId="{73CAF01E-3238-472C-9DA4-CAA64AC93436}" srcOrd="5" destOrd="0" presId="urn:microsoft.com/office/officeart/2009/3/layout/HorizontalOrganizationChart"/>
    <dgm:cxn modelId="{F664C1B8-5333-46A7-8D90-FB56A706734A}" type="presParOf" srcId="{73CAF01E-3238-472C-9DA4-CAA64AC93436}" destId="{7B3ADF8E-CC69-4FCC-B6FF-2921FA9769BC}" srcOrd="0" destOrd="0" presId="urn:microsoft.com/office/officeart/2009/3/layout/HorizontalOrganizationChart"/>
    <dgm:cxn modelId="{A50CED70-8AAA-45D2-9453-3208609A8BF2}" type="presParOf" srcId="{7B3ADF8E-CC69-4FCC-B6FF-2921FA9769BC}" destId="{77D51B97-22ED-4799-8AEA-91F7B1DEBE20}" srcOrd="0" destOrd="0" presId="urn:microsoft.com/office/officeart/2009/3/layout/HorizontalOrganizationChart"/>
    <dgm:cxn modelId="{40BABE82-1552-4CA2-9D7A-26916375A9EF}" type="presParOf" srcId="{7B3ADF8E-CC69-4FCC-B6FF-2921FA9769BC}" destId="{7DCB74C3-1BAB-48E4-A8C8-FE3127EB4446}" srcOrd="1" destOrd="0" presId="urn:microsoft.com/office/officeart/2009/3/layout/HorizontalOrganizationChart"/>
    <dgm:cxn modelId="{5CA5A698-A6D3-4268-B4E9-E6A69D5B592F}" type="presParOf" srcId="{73CAF01E-3238-472C-9DA4-CAA64AC93436}" destId="{FEAE2CC2-7B85-4D5B-A504-4C3EADFA975C}" srcOrd="1" destOrd="0" presId="urn:microsoft.com/office/officeart/2009/3/layout/HorizontalOrganizationChart"/>
    <dgm:cxn modelId="{D8A7B649-6D70-49E3-97CB-FB780F026078}" type="presParOf" srcId="{73CAF01E-3238-472C-9DA4-CAA64AC93436}" destId="{8E1F4873-50A1-453F-93D3-F68048D7D128}" srcOrd="2" destOrd="0" presId="urn:microsoft.com/office/officeart/2009/3/layout/HorizontalOrganizationChart"/>
    <dgm:cxn modelId="{27533402-E2FD-41A4-B6C9-517935E87A5F}" type="presParOf" srcId="{B3278ED6-D773-47AF-B05D-09F9BC639C15}" destId="{5FF93E58-7315-42D6-A91F-E2ACFCBEF6F9}" srcOrd="6" destOrd="0" presId="urn:microsoft.com/office/officeart/2009/3/layout/HorizontalOrganizationChart"/>
    <dgm:cxn modelId="{47689437-6C37-4B18-A366-24E25C670442}" type="presParOf" srcId="{B3278ED6-D773-47AF-B05D-09F9BC639C15}" destId="{EF8BA222-FBCD-453C-97D6-D815036AB0DE}" srcOrd="7" destOrd="0" presId="urn:microsoft.com/office/officeart/2009/3/layout/HorizontalOrganizationChart"/>
    <dgm:cxn modelId="{212A7F1E-416D-4924-B20D-EB6602F37FE2}" type="presParOf" srcId="{EF8BA222-FBCD-453C-97D6-D815036AB0DE}" destId="{F5F2F936-0DAD-4412-B627-3C4D8ECE2E7F}" srcOrd="0" destOrd="0" presId="urn:microsoft.com/office/officeart/2009/3/layout/HorizontalOrganizationChart"/>
    <dgm:cxn modelId="{1887CAD1-01AA-4B19-AAB2-E7AC7287089D}" type="presParOf" srcId="{F5F2F936-0DAD-4412-B627-3C4D8ECE2E7F}" destId="{1AC3ECC5-2279-4DE8-A79A-B697EB63E9E6}" srcOrd="0" destOrd="0" presId="urn:microsoft.com/office/officeart/2009/3/layout/HorizontalOrganizationChart"/>
    <dgm:cxn modelId="{63289DBC-C2E4-476C-AD36-EEB5BD93F171}" type="presParOf" srcId="{F5F2F936-0DAD-4412-B627-3C4D8ECE2E7F}" destId="{E2555FD2-1A73-4BC1-B3F4-386774F4F60F}" srcOrd="1" destOrd="0" presId="urn:microsoft.com/office/officeart/2009/3/layout/HorizontalOrganizationChart"/>
    <dgm:cxn modelId="{5D268F04-167C-4D84-A387-2A78347C3625}" type="presParOf" srcId="{EF8BA222-FBCD-453C-97D6-D815036AB0DE}" destId="{11C7DE4D-3E18-4152-B905-9473B94C7652}" srcOrd="1" destOrd="0" presId="urn:microsoft.com/office/officeart/2009/3/layout/HorizontalOrganizationChart"/>
    <dgm:cxn modelId="{9E8D99FB-2B2F-4846-BF38-DC7103479189}" type="presParOf" srcId="{EF8BA222-FBCD-453C-97D6-D815036AB0DE}" destId="{F498F1F3-1C31-4FDB-9DDD-415094879331}" srcOrd="2" destOrd="0" presId="urn:microsoft.com/office/officeart/2009/3/layout/HorizontalOrganizationChart"/>
    <dgm:cxn modelId="{69F14E61-1E5C-459D-8BB4-9504835EC7A0}" type="presParOf" srcId="{B3278ED6-D773-47AF-B05D-09F9BC639C15}" destId="{63B2A909-AB82-45C4-B868-B2E9DC070FD6}" srcOrd="8" destOrd="0" presId="urn:microsoft.com/office/officeart/2009/3/layout/HorizontalOrganizationChart"/>
    <dgm:cxn modelId="{7CB814F6-F074-4B0F-A210-9DE201802EB2}" type="presParOf" srcId="{B3278ED6-D773-47AF-B05D-09F9BC639C15}" destId="{0EC4A158-B099-4584-9A47-217B4B938F00}" srcOrd="9" destOrd="0" presId="urn:microsoft.com/office/officeart/2009/3/layout/HorizontalOrganizationChart"/>
    <dgm:cxn modelId="{D3371C65-40E7-4177-8299-8A4C8298299B}" type="presParOf" srcId="{0EC4A158-B099-4584-9A47-217B4B938F00}" destId="{0BB8504C-D5F5-4C9A-B59E-71CE509ACA9E}" srcOrd="0" destOrd="0" presId="urn:microsoft.com/office/officeart/2009/3/layout/HorizontalOrganizationChart"/>
    <dgm:cxn modelId="{C1B5FBC7-6507-4EAA-9BE6-2674610B515D}" type="presParOf" srcId="{0BB8504C-D5F5-4C9A-B59E-71CE509ACA9E}" destId="{425A7301-5D54-4912-836A-E7FA555B3B68}" srcOrd="0" destOrd="0" presId="urn:microsoft.com/office/officeart/2009/3/layout/HorizontalOrganizationChart"/>
    <dgm:cxn modelId="{6D51DDE8-BF6F-4A2E-BE97-A244100F63A1}" type="presParOf" srcId="{0BB8504C-D5F5-4C9A-B59E-71CE509ACA9E}" destId="{EE94704B-ACE6-43A6-8B9E-A68B87D71E3E}" srcOrd="1" destOrd="0" presId="urn:microsoft.com/office/officeart/2009/3/layout/HorizontalOrganizationChart"/>
    <dgm:cxn modelId="{684538B6-68D8-4D20-97C1-7AA5D9AF1F39}" type="presParOf" srcId="{0EC4A158-B099-4584-9A47-217B4B938F00}" destId="{54DD3637-6FC8-410E-80E8-725FFD427C03}" srcOrd="1" destOrd="0" presId="urn:microsoft.com/office/officeart/2009/3/layout/HorizontalOrganizationChart"/>
    <dgm:cxn modelId="{89D51FE0-0C73-4C5A-88F2-02A683FB83F4}" type="presParOf" srcId="{0EC4A158-B099-4584-9A47-217B4B938F00}" destId="{7EA4BDE9-FAF6-4E30-9E00-E7285705B496}" srcOrd="2" destOrd="0" presId="urn:microsoft.com/office/officeart/2009/3/layout/HorizontalOrganizationChart"/>
    <dgm:cxn modelId="{1BB58D94-385E-48F7-8BF3-AB758519B166}" type="presParOf" srcId="{B3278ED6-D773-47AF-B05D-09F9BC639C15}" destId="{61027F39-26BF-497F-ABBF-E3808E4DC2F6}" srcOrd="10" destOrd="0" presId="urn:microsoft.com/office/officeart/2009/3/layout/HorizontalOrganizationChart"/>
    <dgm:cxn modelId="{E5E7A6C8-057D-4AA5-8EBE-10D3657A857E}" type="presParOf" srcId="{B3278ED6-D773-47AF-B05D-09F9BC639C15}" destId="{019F09FB-2281-4906-A1E8-4EB9AFF4F922}" srcOrd="11" destOrd="0" presId="urn:microsoft.com/office/officeart/2009/3/layout/HorizontalOrganizationChart"/>
    <dgm:cxn modelId="{3BBF153B-A2FB-442E-9C12-09D4959B886C}" type="presParOf" srcId="{019F09FB-2281-4906-A1E8-4EB9AFF4F922}" destId="{8173ECCD-35D9-4CC7-A18E-88BB9074DD5B}" srcOrd="0" destOrd="0" presId="urn:microsoft.com/office/officeart/2009/3/layout/HorizontalOrganizationChart"/>
    <dgm:cxn modelId="{A6821E8A-8917-4B99-AF28-D233558929D4}" type="presParOf" srcId="{8173ECCD-35D9-4CC7-A18E-88BB9074DD5B}" destId="{8FFD7E29-00D1-4D59-AAF4-28DFDF205C74}" srcOrd="0" destOrd="0" presId="urn:microsoft.com/office/officeart/2009/3/layout/HorizontalOrganizationChart"/>
    <dgm:cxn modelId="{035AE248-881A-4FEC-A3BC-720CB1E74E69}" type="presParOf" srcId="{8173ECCD-35D9-4CC7-A18E-88BB9074DD5B}" destId="{B2083F66-B434-49A0-81E2-932704F74A19}" srcOrd="1" destOrd="0" presId="urn:microsoft.com/office/officeart/2009/3/layout/HorizontalOrganizationChart"/>
    <dgm:cxn modelId="{E8103F8B-0839-4049-AD3B-9E60E47265A3}" type="presParOf" srcId="{019F09FB-2281-4906-A1E8-4EB9AFF4F922}" destId="{F8645AC0-4E8D-4654-B1D4-95F0AF4D0A0F}" srcOrd="1" destOrd="0" presId="urn:microsoft.com/office/officeart/2009/3/layout/HorizontalOrganizationChart"/>
    <dgm:cxn modelId="{CB99C765-8946-4CFC-B5EA-5BA7F496B364}" type="presParOf" srcId="{019F09FB-2281-4906-A1E8-4EB9AFF4F922}" destId="{42C51A10-86D7-44EF-92D9-6C26DC3E1B07}" srcOrd="2" destOrd="0" presId="urn:microsoft.com/office/officeart/2009/3/layout/HorizontalOrganizationChart"/>
    <dgm:cxn modelId="{9F0DA4DA-9556-49B2-A7DA-3A862827D958}" type="presParOf" srcId="{8762A2C4-3B6E-4F68-B674-1AFBB373E21A}" destId="{27D6E849-F6A9-4DE1-9580-3632535CA186}" srcOrd="2" destOrd="0" presId="urn:microsoft.com/office/officeart/2009/3/layout/Horizontal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271292-0FD3-46D6-82E0-3E708871A7E3}" type="doc">
      <dgm:prSet loTypeId="urn:microsoft.com/office/officeart/2005/8/layout/vList3#1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33ED410-2089-4D3C-9870-522E3B9FF22E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2C494C-12DB-4890-AD12-D3BB83607DC5}" type="par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D7186C-4678-4E58-9521-CFD8A09B1865}" type="sib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5B28FC-9C30-4426-B1FC-31027A01A469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54A10A-81E7-4C02-AF9B-DA9D4A1D4DF7}" type="par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7BB2D3-C2D8-4B48-A177-1C1D2B233035}" type="sib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4167F1-8B93-4D84-A9D7-D646D4714248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DC03A3-2057-40FD-AF2C-25790066F520}" type="par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677E0E-3B42-48F1-93A3-D4C5A4FB614E}" type="sib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16D126-D960-4534-8392-6B9FB810A4AA}">
      <dgm:prSet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5B5AE0-7ECD-46ED-BDD5-2B30EC09709B}" type="par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B049F9-E7A8-4FFE-8AD1-3A3D77A81D5F}" type="sib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081DF1-7E46-420E-9433-AAE212EBCD13}">
      <dgm:prSet custT="1"/>
      <dgm:spPr>
        <a:solidFill>
          <a:schemeClr val="tx2"/>
        </a:solidFill>
        <a:ln w="12700">
          <a:solidFill>
            <a:schemeClr val="tx2"/>
          </a:solidFill>
        </a:ln>
      </dgm:spPr>
      <dgm:t>
        <a:bodyPr/>
        <a:lstStyle/>
        <a:p>
          <a:pPr algn="just"/>
          <a:r>
            <a:rPr lang="en-US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81219D-8ADB-4A3D-964A-13FCE0C9625B}" type="parTrans" cxnId="{0B6F2039-BB07-4370-AD2D-4F2E3B7CADE4}">
      <dgm:prSet/>
      <dgm:spPr/>
      <dgm:t>
        <a:bodyPr/>
        <a:lstStyle/>
        <a:p>
          <a:endParaRPr lang="en-US"/>
        </a:p>
      </dgm:t>
    </dgm:pt>
    <dgm:pt modelId="{01BC75C9-9873-45EA-B0F7-76A2CD05108A}" type="sibTrans" cxnId="{0B6F2039-BB07-4370-AD2D-4F2E3B7CADE4}">
      <dgm:prSet/>
      <dgm:spPr/>
      <dgm:t>
        <a:bodyPr/>
        <a:lstStyle/>
        <a:p>
          <a:endParaRPr lang="en-US"/>
        </a:p>
      </dgm:t>
    </dgm:pt>
    <dgm:pt modelId="{D5E508D3-9056-43EB-8048-D9E31DB2A9DC}">
      <dgm:prSet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r>
            <a:rPr lang="en-US" sz="11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algn="just"/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AE0260-F583-4BF6-86D0-5F14EF93B49C}" type="sib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E42822-3EDB-4EC4-AB1A-F2FFD1EBB652}" type="par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DAEE30-9D7C-4F3D-8B73-EE336DF6F118}" type="pres">
      <dgm:prSet presAssocID="{1D271292-0FD3-46D6-82E0-3E708871A7E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A7DDCD-2901-4FB1-BC15-5D549D749CAC}" type="pres">
      <dgm:prSet presAssocID="{D33ED410-2089-4D3C-9870-522E3B9FF22E}" presName="composite" presStyleCnt="0"/>
      <dgm:spPr/>
      <dgm:t>
        <a:bodyPr/>
        <a:lstStyle/>
        <a:p>
          <a:endParaRPr lang="en-US"/>
        </a:p>
      </dgm:t>
    </dgm:pt>
    <dgm:pt modelId="{A6EE815B-FB1A-4D42-8FE5-B200197B5107}" type="pres">
      <dgm:prSet presAssocID="{D33ED410-2089-4D3C-9870-522E3B9FF22E}" presName="imgShp" presStyleLbl="fgImgPlace1" presStyleIdx="0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CD25411-68AA-4B45-AE82-98C9A887044B}" type="pres">
      <dgm:prSet presAssocID="{D33ED410-2089-4D3C-9870-522E3B9FF22E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39F909-5AE4-436D-8276-872C1D306EAC}" type="pres">
      <dgm:prSet presAssocID="{A0D7186C-4678-4E58-9521-CFD8A09B1865}" presName="spacing" presStyleCnt="0"/>
      <dgm:spPr/>
      <dgm:t>
        <a:bodyPr/>
        <a:lstStyle/>
        <a:p>
          <a:endParaRPr lang="en-US"/>
        </a:p>
      </dgm:t>
    </dgm:pt>
    <dgm:pt modelId="{ED6D23F6-188E-4359-ADDF-8A3D8A26FD5D}" type="pres">
      <dgm:prSet presAssocID="{FD5B28FC-9C30-4426-B1FC-31027A01A469}" presName="composite" presStyleCnt="0"/>
      <dgm:spPr/>
      <dgm:t>
        <a:bodyPr/>
        <a:lstStyle/>
        <a:p>
          <a:endParaRPr lang="en-US"/>
        </a:p>
      </dgm:t>
    </dgm:pt>
    <dgm:pt modelId="{1DF2012F-390C-4F70-972B-983C8FAFEA9D}" type="pres">
      <dgm:prSet presAssocID="{FD5B28FC-9C30-4426-B1FC-31027A01A469}" presName="imgShp" presStyleLbl="fgImgPlace1" presStyleIdx="1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B2F23BC3-7BC4-4EB2-A36E-F7160B10AED9}" type="pres">
      <dgm:prSet presAssocID="{FD5B28FC-9C30-4426-B1FC-31027A01A469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DEB88-9003-425B-8A5A-5C1D64221FC1}" type="pres">
      <dgm:prSet presAssocID="{C37BB2D3-C2D8-4B48-A177-1C1D2B233035}" presName="spacing" presStyleCnt="0"/>
      <dgm:spPr/>
      <dgm:t>
        <a:bodyPr/>
        <a:lstStyle/>
        <a:p>
          <a:endParaRPr lang="en-US"/>
        </a:p>
      </dgm:t>
    </dgm:pt>
    <dgm:pt modelId="{0A4BCBD3-CA42-40C6-B3FC-3FC2EC79E957}" type="pres">
      <dgm:prSet presAssocID="{DD4167F1-8B93-4D84-A9D7-D646D4714248}" presName="composite" presStyleCnt="0"/>
      <dgm:spPr/>
      <dgm:t>
        <a:bodyPr/>
        <a:lstStyle/>
        <a:p>
          <a:endParaRPr lang="en-US"/>
        </a:p>
      </dgm:t>
    </dgm:pt>
    <dgm:pt modelId="{C240AB68-4061-4F59-9E4B-AABDDEB2A0DC}" type="pres">
      <dgm:prSet presAssocID="{DD4167F1-8B93-4D84-A9D7-D646D4714248}" presName="imgShp" presStyleLbl="fgImgPlace1" presStyleIdx="2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4CA17058-5770-49DB-A933-0641FA039127}" type="pres">
      <dgm:prSet presAssocID="{DD4167F1-8B93-4D84-A9D7-D646D471424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9D3C5-7564-424C-9EC6-E9E83166C0B9}" type="pres">
      <dgm:prSet presAssocID="{AD677E0E-3B42-48F1-93A3-D4C5A4FB614E}" presName="spacing" presStyleCnt="0"/>
      <dgm:spPr/>
      <dgm:t>
        <a:bodyPr/>
        <a:lstStyle/>
        <a:p>
          <a:endParaRPr lang="en-US"/>
        </a:p>
      </dgm:t>
    </dgm:pt>
    <dgm:pt modelId="{1F59F4CF-A76B-43E3-8C43-644B8B1EFE31}" type="pres">
      <dgm:prSet presAssocID="{D5E508D3-9056-43EB-8048-D9E31DB2A9DC}" presName="composite" presStyleCnt="0"/>
      <dgm:spPr/>
      <dgm:t>
        <a:bodyPr/>
        <a:lstStyle/>
        <a:p>
          <a:endParaRPr lang="en-US"/>
        </a:p>
      </dgm:t>
    </dgm:pt>
    <dgm:pt modelId="{9024607D-CF07-46F2-B813-FBE136487349}" type="pres">
      <dgm:prSet presAssocID="{D5E508D3-9056-43EB-8048-D9E31DB2A9DC}" presName="imgShp" presStyleLbl="fgImgPlace1" presStyleIdx="3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AE9A7517-EC78-4A09-8540-22814D1224CD}" type="pres">
      <dgm:prSet presAssocID="{D5E508D3-9056-43EB-8048-D9E31DB2A9DC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428BE-C9E3-49CD-B409-ECEED466D0BC}" type="pres">
      <dgm:prSet presAssocID="{C8AE0260-F583-4BF6-86D0-5F14EF93B49C}" presName="spacing" presStyleCnt="0"/>
      <dgm:spPr/>
      <dgm:t>
        <a:bodyPr/>
        <a:lstStyle/>
        <a:p>
          <a:endParaRPr lang="en-US"/>
        </a:p>
      </dgm:t>
    </dgm:pt>
    <dgm:pt modelId="{7EF299DC-DE24-4A56-B277-C43D56ECE8B2}" type="pres">
      <dgm:prSet presAssocID="{9116D126-D960-4534-8392-6B9FB810A4AA}" presName="composite" presStyleCnt="0"/>
      <dgm:spPr/>
      <dgm:t>
        <a:bodyPr/>
        <a:lstStyle/>
        <a:p>
          <a:endParaRPr lang="en-US"/>
        </a:p>
      </dgm:t>
    </dgm:pt>
    <dgm:pt modelId="{AE10A4AD-38CC-4034-94D0-EFA0AE93D7F7}" type="pres">
      <dgm:prSet presAssocID="{9116D126-D960-4534-8392-6B9FB810A4AA}" presName="imgShp" presStyleLbl="fgImgPlace1" presStyleIdx="4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668995CB-E6A7-40E4-8317-59168C452CD9}" type="pres">
      <dgm:prSet presAssocID="{9116D126-D960-4534-8392-6B9FB810A4AA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3D863D-B22E-43DB-BEC4-F4248D92E601}" type="pres">
      <dgm:prSet presAssocID="{2AB049F9-E7A8-4FFE-8AD1-3A3D77A81D5F}" presName="spacing" presStyleCnt="0"/>
      <dgm:spPr/>
      <dgm:t>
        <a:bodyPr/>
        <a:lstStyle/>
        <a:p>
          <a:endParaRPr lang="en-US"/>
        </a:p>
      </dgm:t>
    </dgm:pt>
    <dgm:pt modelId="{724E4A9B-B91D-4062-9F85-4BE8368428FC}" type="pres">
      <dgm:prSet presAssocID="{16081DF1-7E46-420E-9433-AAE212EBCD13}" presName="composite" presStyleCnt="0"/>
      <dgm:spPr/>
      <dgm:t>
        <a:bodyPr/>
        <a:lstStyle/>
        <a:p>
          <a:endParaRPr lang="en-US"/>
        </a:p>
      </dgm:t>
    </dgm:pt>
    <dgm:pt modelId="{A4B9F159-5CA6-4FBE-8EB5-5EFA47A452E3}" type="pres">
      <dgm:prSet presAssocID="{16081DF1-7E46-420E-9433-AAE212EBCD13}" presName="imgShp" presStyleLbl="fgImgPlace1" presStyleIdx="5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F878103-A247-4A8A-82D3-FE14D3BD4ED6}" type="pres">
      <dgm:prSet presAssocID="{16081DF1-7E46-420E-9433-AAE212EBCD13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FF84A1-7D08-4E3E-8B38-A0677902137C}" srcId="{1D271292-0FD3-46D6-82E0-3E708871A7E3}" destId="{FD5B28FC-9C30-4426-B1FC-31027A01A469}" srcOrd="1" destOrd="0" parTransId="{C954A10A-81E7-4C02-AF9B-DA9D4A1D4DF7}" sibTransId="{C37BB2D3-C2D8-4B48-A177-1C1D2B233035}"/>
    <dgm:cxn modelId="{6C02CA75-84C0-48E6-BF18-111E9D5EB47D}" srcId="{1D271292-0FD3-46D6-82E0-3E708871A7E3}" destId="{D33ED410-2089-4D3C-9870-522E3B9FF22E}" srcOrd="0" destOrd="0" parTransId="{E22C494C-12DB-4890-AD12-D3BB83607DC5}" sibTransId="{A0D7186C-4678-4E58-9521-CFD8A09B1865}"/>
    <dgm:cxn modelId="{C72FA0F0-E0B8-48EF-A640-6AE0BEC8278F}" type="presOf" srcId="{9116D126-D960-4534-8392-6B9FB810A4AA}" destId="{668995CB-E6A7-40E4-8317-59168C452CD9}" srcOrd="0" destOrd="0" presId="urn:microsoft.com/office/officeart/2005/8/layout/vList3#1"/>
    <dgm:cxn modelId="{2A0D5F26-54B6-4793-87A2-FEE13CA5CC90}" type="presOf" srcId="{FD5B28FC-9C30-4426-B1FC-31027A01A469}" destId="{B2F23BC3-7BC4-4EB2-A36E-F7160B10AED9}" srcOrd="0" destOrd="0" presId="urn:microsoft.com/office/officeart/2005/8/layout/vList3#1"/>
    <dgm:cxn modelId="{0B6F2039-BB07-4370-AD2D-4F2E3B7CADE4}" srcId="{1D271292-0FD3-46D6-82E0-3E708871A7E3}" destId="{16081DF1-7E46-420E-9433-AAE212EBCD13}" srcOrd="5" destOrd="0" parTransId="{E081219D-8ADB-4A3D-964A-13FCE0C9625B}" sibTransId="{01BC75C9-9873-45EA-B0F7-76A2CD05108A}"/>
    <dgm:cxn modelId="{6E771DF7-9844-4E87-A7C5-93E78FC1E552}" type="presOf" srcId="{16081DF1-7E46-420E-9433-AAE212EBCD13}" destId="{2F878103-A247-4A8A-82D3-FE14D3BD4ED6}" srcOrd="0" destOrd="0" presId="urn:microsoft.com/office/officeart/2005/8/layout/vList3#1"/>
    <dgm:cxn modelId="{B9E5F791-6086-4A2B-82CA-D7F8B29A7EAD}" type="presOf" srcId="{1D271292-0FD3-46D6-82E0-3E708871A7E3}" destId="{2CDAEE30-9D7C-4F3D-8B73-EE336DF6F118}" srcOrd="0" destOrd="0" presId="urn:microsoft.com/office/officeart/2005/8/layout/vList3#1"/>
    <dgm:cxn modelId="{019178AF-55CA-451D-83B5-2059FC0F75AD}" type="presOf" srcId="{D5E508D3-9056-43EB-8048-D9E31DB2A9DC}" destId="{AE9A7517-EC78-4A09-8540-22814D1224CD}" srcOrd="0" destOrd="0" presId="urn:microsoft.com/office/officeart/2005/8/layout/vList3#1"/>
    <dgm:cxn modelId="{D486D7BC-2B32-4982-BB61-5B76C1E6B95F}" type="presOf" srcId="{D33ED410-2089-4D3C-9870-522E3B9FF22E}" destId="{2CD25411-68AA-4B45-AE82-98C9A887044B}" srcOrd="0" destOrd="0" presId="urn:microsoft.com/office/officeart/2005/8/layout/vList3#1"/>
    <dgm:cxn modelId="{7F86F8C5-7175-494B-AB39-358A6156911F}" srcId="{1D271292-0FD3-46D6-82E0-3E708871A7E3}" destId="{DD4167F1-8B93-4D84-A9D7-D646D4714248}" srcOrd="2" destOrd="0" parTransId="{88DC03A3-2057-40FD-AF2C-25790066F520}" sibTransId="{AD677E0E-3B42-48F1-93A3-D4C5A4FB614E}"/>
    <dgm:cxn modelId="{0B59B6A4-5D8C-4265-9FBD-756A60941BF8}" srcId="{1D271292-0FD3-46D6-82E0-3E708871A7E3}" destId="{9116D126-D960-4534-8392-6B9FB810A4AA}" srcOrd="4" destOrd="0" parTransId="{EA5B5AE0-7ECD-46ED-BDD5-2B30EC09709B}" sibTransId="{2AB049F9-E7A8-4FFE-8AD1-3A3D77A81D5F}"/>
    <dgm:cxn modelId="{717D4392-A142-4F1A-A1F7-80AA5265192A}" type="presOf" srcId="{DD4167F1-8B93-4D84-A9D7-D646D4714248}" destId="{4CA17058-5770-49DB-A933-0641FA039127}" srcOrd="0" destOrd="0" presId="urn:microsoft.com/office/officeart/2005/8/layout/vList3#1"/>
    <dgm:cxn modelId="{0DB27506-A156-4594-978F-7614C1B86099}" srcId="{1D271292-0FD3-46D6-82E0-3E708871A7E3}" destId="{D5E508D3-9056-43EB-8048-D9E31DB2A9DC}" srcOrd="3" destOrd="0" parTransId="{2EE42822-3EDB-4EC4-AB1A-F2FFD1EBB652}" sibTransId="{C8AE0260-F583-4BF6-86D0-5F14EF93B49C}"/>
    <dgm:cxn modelId="{1490E88B-7183-4C7E-971F-62B75D5A639B}" type="presParOf" srcId="{2CDAEE30-9D7C-4F3D-8B73-EE336DF6F118}" destId="{C6A7DDCD-2901-4FB1-BC15-5D549D749CAC}" srcOrd="0" destOrd="0" presId="urn:microsoft.com/office/officeart/2005/8/layout/vList3#1"/>
    <dgm:cxn modelId="{8718FEBC-CD6E-413E-9F41-BE9963C1B37A}" type="presParOf" srcId="{C6A7DDCD-2901-4FB1-BC15-5D549D749CAC}" destId="{A6EE815B-FB1A-4D42-8FE5-B200197B5107}" srcOrd="0" destOrd="0" presId="urn:microsoft.com/office/officeart/2005/8/layout/vList3#1"/>
    <dgm:cxn modelId="{A654E94D-A8BD-4F8A-BAB3-8ABBDDECFA4E}" type="presParOf" srcId="{C6A7DDCD-2901-4FB1-BC15-5D549D749CAC}" destId="{2CD25411-68AA-4B45-AE82-98C9A887044B}" srcOrd="1" destOrd="0" presId="urn:microsoft.com/office/officeart/2005/8/layout/vList3#1"/>
    <dgm:cxn modelId="{33CFE991-FD1F-473E-BC74-DB2F4DB57AD2}" type="presParOf" srcId="{2CDAEE30-9D7C-4F3D-8B73-EE336DF6F118}" destId="{5539F909-5AE4-436D-8276-872C1D306EAC}" srcOrd="1" destOrd="0" presId="urn:microsoft.com/office/officeart/2005/8/layout/vList3#1"/>
    <dgm:cxn modelId="{995FB8E7-9FE6-47CC-A4B9-572C0C54B560}" type="presParOf" srcId="{2CDAEE30-9D7C-4F3D-8B73-EE336DF6F118}" destId="{ED6D23F6-188E-4359-ADDF-8A3D8A26FD5D}" srcOrd="2" destOrd="0" presId="urn:microsoft.com/office/officeart/2005/8/layout/vList3#1"/>
    <dgm:cxn modelId="{1D467EEC-DA37-40E9-B33E-66C77396EB40}" type="presParOf" srcId="{ED6D23F6-188E-4359-ADDF-8A3D8A26FD5D}" destId="{1DF2012F-390C-4F70-972B-983C8FAFEA9D}" srcOrd="0" destOrd="0" presId="urn:microsoft.com/office/officeart/2005/8/layout/vList3#1"/>
    <dgm:cxn modelId="{5597018E-4A3A-4075-B354-3FA17A039EF4}" type="presParOf" srcId="{ED6D23F6-188E-4359-ADDF-8A3D8A26FD5D}" destId="{B2F23BC3-7BC4-4EB2-A36E-F7160B10AED9}" srcOrd="1" destOrd="0" presId="urn:microsoft.com/office/officeart/2005/8/layout/vList3#1"/>
    <dgm:cxn modelId="{A318D616-A691-49B2-8F1C-C03D132D9930}" type="presParOf" srcId="{2CDAEE30-9D7C-4F3D-8B73-EE336DF6F118}" destId="{4F1DEB88-9003-425B-8A5A-5C1D64221FC1}" srcOrd="3" destOrd="0" presId="urn:microsoft.com/office/officeart/2005/8/layout/vList3#1"/>
    <dgm:cxn modelId="{DFD6D80D-A8C1-485D-9198-EEBE5E05EED9}" type="presParOf" srcId="{2CDAEE30-9D7C-4F3D-8B73-EE336DF6F118}" destId="{0A4BCBD3-CA42-40C6-B3FC-3FC2EC79E957}" srcOrd="4" destOrd="0" presId="urn:microsoft.com/office/officeart/2005/8/layout/vList3#1"/>
    <dgm:cxn modelId="{7EC8C51F-0999-4FA2-B2A1-BC4928CCCCE9}" type="presParOf" srcId="{0A4BCBD3-CA42-40C6-B3FC-3FC2EC79E957}" destId="{C240AB68-4061-4F59-9E4B-AABDDEB2A0DC}" srcOrd="0" destOrd="0" presId="urn:microsoft.com/office/officeart/2005/8/layout/vList3#1"/>
    <dgm:cxn modelId="{11325795-A5B7-468C-8B79-6B2F53AC12FA}" type="presParOf" srcId="{0A4BCBD3-CA42-40C6-B3FC-3FC2EC79E957}" destId="{4CA17058-5770-49DB-A933-0641FA039127}" srcOrd="1" destOrd="0" presId="urn:microsoft.com/office/officeart/2005/8/layout/vList3#1"/>
    <dgm:cxn modelId="{81F19CA1-5985-4F7C-AC0E-455AAA312D11}" type="presParOf" srcId="{2CDAEE30-9D7C-4F3D-8B73-EE336DF6F118}" destId="{0BC9D3C5-7564-424C-9EC6-E9E83166C0B9}" srcOrd="5" destOrd="0" presId="urn:microsoft.com/office/officeart/2005/8/layout/vList3#1"/>
    <dgm:cxn modelId="{8B95FC79-5465-40B4-814F-00E8DF65E6C4}" type="presParOf" srcId="{2CDAEE30-9D7C-4F3D-8B73-EE336DF6F118}" destId="{1F59F4CF-A76B-43E3-8C43-644B8B1EFE31}" srcOrd="6" destOrd="0" presId="urn:microsoft.com/office/officeart/2005/8/layout/vList3#1"/>
    <dgm:cxn modelId="{74112B76-7339-4B38-858B-71F720FC36B7}" type="presParOf" srcId="{1F59F4CF-A76B-43E3-8C43-644B8B1EFE31}" destId="{9024607D-CF07-46F2-B813-FBE136487349}" srcOrd="0" destOrd="0" presId="urn:microsoft.com/office/officeart/2005/8/layout/vList3#1"/>
    <dgm:cxn modelId="{62AECA2F-9918-412C-AD67-D8F400079E7D}" type="presParOf" srcId="{1F59F4CF-A76B-43E3-8C43-644B8B1EFE31}" destId="{AE9A7517-EC78-4A09-8540-22814D1224CD}" srcOrd="1" destOrd="0" presId="urn:microsoft.com/office/officeart/2005/8/layout/vList3#1"/>
    <dgm:cxn modelId="{6208212C-DCDE-4CC5-B16E-F033176079FA}" type="presParOf" srcId="{2CDAEE30-9D7C-4F3D-8B73-EE336DF6F118}" destId="{01F428BE-C9E3-49CD-B409-ECEED466D0BC}" srcOrd="7" destOrd="0" presId="urn:microsoft.com/office/officeart/2005/8/layout/vList3#1"/>
    <dgm:cxn modelId="{F5BFFC6B-A559-446F-8121-503D2931F34E}" type="presParOf" srcId="{2CDAEE30-9D7C-4F3D-8B73-EE336DF6F118}" destId="{7EF299DC-DE24-4A56-B277-C43D56ECE8B2}" srcOrd="8" destOrd="0" presId="urn:microsoft.com/office/officeart/2005/8/layout/vList3#1"/>
    <dgm:cxn modelId="{17F211F3-5B42-4EA0-8004-9BE1F80A2465}" type="presParOf" srcId="{7EF299DC-DE24-4A56-B277-C43D56ECE8B2}" destId="{AE10A4AD-38CC-4034-94D0-EFA0AE93D7F7}" srcOrd="0" destOrd="0" presId="urn:microsoft.com/office/officeart/2005/8/layout/vList3#1"/>
    <dgm:cxn modelId="{CCB1CEE5-DC25-4F68-99E4-41DA9BED371D}" type="presParOf" srcId="{7EF299DC-DE24-4A56-B277-C43D56ECE8B2}" destId="{668995CB-E6A7-40E4-8317-59168C452CD9}" srcOrd="1" destOrd="0" presId="urn:microsoft.com/office/officeart/2005/8/layout/vList3#1"/>
    <dgm:cxn modelId="{36BC7546-7F26-4BC1-B063-73A90FF98C56}" type="presParOf" srcId="{2CDAEE30-9D7C-4F3D-8B73-EE336DF6F118}" destId="{DA3D863D-B22E-43DB-BEC4-F4248D92E601}" srcOrd="9" destOrd="0" presId="urn:microsoft.com/office/officeart/2005/8/layout/vList3#1"/>
    <dgm:cxn modelId="{6F707B13-08C2-450C-903C-AEB55620979D}" type="presParOf" srcId="{2CDAEE30-9D7C-4F3D-8B73-EE336DF6F118}" destId="{724E4A9B-B91D-4062-9F85-4BE8368428FC}" srcOrd="10" destOrd="0" presId="urn:microsoft.com/office/officeart/2005/8/layout/vList3#1"/>
    <dgm:cxn modelId="{8C1C826E-13DA-427F-B06F-56A06562F0DA}" type="presParOf" srcId="{724E4A9B-B91D-4062-9F85-4BE8368428FC}" destId="{A4B9F159-5CA6-4FBE-8EB5-5EFA47A452E3}" srcOrd="0" destOrd="0" presId="urn:microsoft.com/office/officeart/2005/8/layout/vList3#1"/>
    <dgm:cxn modelId="{943285BC-59A7-4937-A0E3-0E92F8ED3871}" type="presParOf" srcId="{724E4A9B-B91D-4062-9F85-4BE8368428FC}" destId="{2F878103-A247-4A8A-82D3-FE14D3BD4ED6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CCC957-2112-41A1-B047-33CA3A6720F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89AB24-3357-4048-A3F3-2066C04A669F}">
      <dgm:prSet phldrT="[Text]" custT="1"/>
      <dgm:spPr>
        <a:solidFill>
          <a:schemeClr val="bg1"/>
        </a:solidFill>
        <a:ln w="9525">
          <a:solidFill>
            <a:schemeClr val="accent5"/>
          </a:solidFill>
        </a:ln>
      </dgm:spPr>
      <dgm:t>
        <a:bodyPr/>
        <a:lstStyle/>
        <a:p>
          <a:pPr marL="112713" indent="0" algn="l">
            <a:tabLst/>
          </a:pP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Thành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lập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Ban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37CA66-B34B-4D0F-B1D0-DFA716DB90F1}" type="parTrans" cxnId="{022CDAB5-AF3D-47E6-86B1-F900254D76BA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9B3464-A110-4A15-BDEB-8111AE280B8A}" type="sibTrans" cxnId="{022CDAB5-AF3D-47E6-86B1-F900254D76BA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129F75-9A0A-4789-842D-089502AD1DB1}">
      <dgm:prSet phldrT="[Text]"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Xây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dựng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về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DFA241-E32C-4ED3-8BBD-A1B82C0123F5}" type="par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CBB035-ABAC-405A-AA25-BB4F908DBBF4}" type="sib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662E45-2D46-4E20-8B5B-96B3CBE78306}">
      <dgm:prSet phldrT="[Text]"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báo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phản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hồi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thông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tin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0EA52A-2542-4AE3-978E-EA65A79C38A3}" type="parTrans" cxnId="{F740F633-E0A3-4959-AF0A-E688C48E0B55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F34952-0005-4570-9364-27BA1DC8489E}" type="sibTrans" cxnId="{F740F633-E0A3-4959-AF0A-E688C48E0B55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6E77B6-C9DF-4329-A237-E4AAF5022393}">
      <dgm:prSet phldrT="[Text]" phldr="1"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11CE8-CFC6-4D26-834D-468AB3B72870}" type="sib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A26EDB-099E-488B-9A4E-379EA79F1103}" type="par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2BB432-6578-481C-B5E2-F1E1A01463F6}">
      <dgm:prSet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đề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C75FCC-95C5-4FC0-A406-23F727CBC3C1}" type="par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C6FB7F-AFEF-4552-A3BF-73C8AB6F3941}" type="sib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685202-0FB2-415E-821E-D0122293A1CB}">
      <dgm:prSet custT="1"/>
      <dgm:spPr>
        <a:solidFill>
          <a:schemeClr val="tx2"/>
        </a:solidFill>
        <a:ln w="9525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Triển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khai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can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thiệp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nâng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cao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chất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lượng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B378EF-9497-40C9-8336-7377975C88F1}" type="parTrans" cxnId="{A7FBC441-04CA-4C77-A339-60B38E2F3BB0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6EFB8B-9555-4ABA-845F-C3D436A4BAFE}" type="sibTrans" cxnId="{A7FBC441-04CA-4C77-A339-60B38E2F3BB0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E98565-6CB4-48B6-8A85-3D247CE16F7A}">
      <dgm:prSet custT="1"/>
      <dgm:spPr>
        <a:solidFill>
          <a:schemeClr val="bg1"/>
        </a:solidFill>
        <a:ln w="9525">
          <a:solidFill>
            <a:schemeClr val="accent5"/>
          </a:solidFill>
        </a:ln>
      </dgm:spPr>
      <dgm:t>
        <a:bodyPr/>
        <a:lstStyle/>
        <a:p>
          <a:pPr marL="112713" indent="0" algn="l"/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Đào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tạo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tập</a:t>
          </a:r>
          <a:r>
            <a:rPr lang="en-US" sz="1100" b="1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huấn</a:t>
          </a:r>
          <a:endParaRPr lang="en-US" sz="11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742640-1A78-4A20-95B9-FEFC238EC78D}" type="parTrans" cxnId="{6F3B1A11-1AB2-48E5-A78D-843BAF9DD29B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8DA803-36A8-4BFF-9733-A86CB20D5FC2}" type="sibTrans" cxnId="{6F3B1A11-1AB2-48E5-A78D-843BAF9DD29B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75C27C4-D77B-4661-A4C1-8C2EA391133A}" type="pres">
      <dgm:prSet presAssocID="{85CCC957-2112-41A1-B047-33CA3A6720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62A2C4-3B6E-4F68-B674-1AFBB373E21A}" type="pres">
      <dgm:prSet presAssocID="{B46E77B6-C9DF-4329-A237-E4AAF5022393}" presName="hierRoot1" presStyleCnt="0">
        <dgm:presLayoutVars>
          <dgm:hierBranch val="init"/>
        </dgm:presLayoutVars>
      </dgm:prSet>
      <dgm:spPr/>
    </dgm:pt>
    <dgm:pt modelId="{3C1C83EA-20D9-4680-BB4E-CD8F73A69BDD}" type="pres">
      <dgm:prSet presAssocID="{B46E77B6-C9DF-4329-A237-E4AAF5022393}" presName="rootComposite1" presStyleCnt="0"/>
      <dgm:spPr/>
    </dgm:pt>
    <dgm:pt modelId="{0BA57967-AFF5-4C47-A062-7210E84980B6}" type="pres">
      <dgm:prSet presAssocID="{B46E77B6-C9DF-4329-A237-E4AAF5022393}" presName="rootText1" presStyleLbl="node0" presStyleIdx="0" presStyleCnt="1" custFlipHor="0" custScaleX="6679" custLinFactNeighborX="-55926" custLinFactNeighborY="-103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5D8090-D896-4C79-A731-9C48398FB1F9}" type="pres">
      <dgm:prSet presAssocID="{B46E77B6-C9DF-4329-A237-E4AAF502239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3278ED6-D773-47AF-B05D-09F9BC639C15}" type="pres">
      <dgm:prSet presAssocID="{B46E77B6-C9DF-4329-A237-E4AAF5022393}" presName="hierChild2" presStyleCnt="0"/>
      <dgm:spPr/>
    </dgm:pt>
    <dgm:pt modelId="{7BDE839B-DE52-4C45-9CCE-E8AC2281DC5E}" type="pres">
      <dgm:prSet presAssocID="{C437CA66-B34B-4D0F-B1D0-DFA716DB90F1}" presName="Name64" presStyleLbl="parChTrans1D2" presStyleIdx="0" presStyleCnt="6"/>
      <dgm:spPr/>
      <dgm:t>
        <a:bodyPr/>
        <a:lstStyle/>
        <a:p>
          <a:endParaRPr lang="en-US"/>
        </a:p>
      </dgm:t>
    </dgm:pt>
    <dgm:pt modelId="{CC6D7DDF-B471-4EF9-A283-D939011B6F7F}" type="pres">
      <dgm:prSet presAssocID="{ED89AB24-3357-4048-A3F3-2066C04A669F}" presName="hierRoot2" presStyleCnt="0">
        <dgm:presLayoutVars>
          <dgm:hierBranch val="init"/>
        </dgm:presLayoutVars>
      </dgm:prSet>
      <dgm:spPr/>
    </dgm:pt>
    <dgm:pt modelId="{184DB55E-C8DD-404C-82EF-657ED9348E27}" type="pres">
      <dgm:prSet presAssocID="{ED89AB24-3357-4048-A3F3-2066C04A669F}" presName="rootComposite" presStyleCnt="0"/>
      <dgm:spPr/>
    </dgm:pt>
    <dgm:pt modelId="{CF7C9B9A-DA1B-47B1-9D60-A6F58A8EF88D}" type="pres">
      <dgm:prSet presAssocID="{ED89AB24-3357-4048-A3F3-2066C04A669F}" presName="rootText" presStyleLbl="node2" presStyleIdx="0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E05E77-5A72-4C18-A6EB-0AF9FCD55E21}" type="pres">
      <dgm:prSet presAssocID="{ED89AB24-3357-4048-A3F3-2066C04A669F}" presName="rootConnector" presStyleLbl="node2" presStyleIdx="0" presStyleCnt="6"/>
      <dgm:spPr/>
      <dgm:t>
        <a:bodyPr/>
        <a:lstStyle/>
        <a:p>
          <a:endParaRPr lang="en-US"/>
        </a:p>
      </dgm:t>
    </dgm:pt>
    <dgm:pt modelId="{01D147B3-384C-461F-9980-4304904EBA40}" type="pres">
      <dgm:prSet presAssocID="{ED89AB24-3357-4048-A3F3-2066C04A669F}" presName="hierChild4" presStyleCnt="0"/>
      <dgm:spPr/>
    </dgm:pt>
    <dgm:pt modelId="{89F3CF3A-E075-494D-967D-5FF4F6895A21}" type="pres">
      <dgm:prSet presAssocID="{ED89AB24-3357-4048-A3F3-2066C04A669F}" presName="hierChild5" presStyleCnt="0"/>
      <dgm:spPr/>
    </dgm:pt>
    <dgm:pt modelId="{8B9C9281-618A-4572-8243-51371F075002}" type="pres">
      <dgm:prSet presAssocID="{73DFA241-E32C-4ED3-8BBD-A1B82C0123F5}" presName="Name64" presStyleLbl="parChTrans1D2" presStyleIdx="1" presStyleCnt="6"/>
      <dgm:spPr/>
      <dgm:t>
        <a:bodyPr/>
        <a:lstStyle/>
        <a:p>
          <a:endParaRPr lang="en-US"/>
        </a:p>
      </dgm:t>
    </dgm:pt>
    <dgm:pt modelId="{94409DEE-0B37-4862-94C2-AE6887D71A0A}" type="pres">
      <dgm:prSet presAssocID="{B6129F75-9A0A-4789-842D-089502AD1DB1}" presName="hierRoot2" presStyleCnt="0">
        <dgm:presLayoutVars>
          <dgm:hierBranch val="init"/>
        </dgm:presLayoutVars>
      </dgm:prSet>
      <dgm:spPr/>
    </dgm:pt>
    <dgm:pt modelId="{44F6A5EE-7AC4-448B-BF3E-9D7A656FB361}" type="pres">
      <dgm:prSet presAssocID="{B6129F75-9A0A-4789-842D-089502AD1DB1}" presName="rootComposite" presStyleCnt="0"/>
      <dgm:spPr/>
    </dgm:pt>
    <dgm:pt modelId="{F9613CCF-9329-4EFA-9F15-17E5C91EE626}" type="pres">
      <dgm:prSet presAssocID="{B6129F75-9A0A-4789-842D-089502AD1DB1}" presName="rootText" presStyleLbl="node2" presStyleIdx="1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470430-4C4F-4A0C-8D04-5064530464F9}" type="pres">
      <dgm:prSet presAssocID="{B6129F75-9A0A-4789-842D-089502AD1DB1}" presName="rootConnector" presStyleLbl="node2" presStyleIdx="1" presStyleCnt="6"/>
      <dgm:spPr/>
      <dgm:t>
        <a:bodyPr/>
        <a:lstStyle/>
        <a:p>
          <a:endParaRPr lang="en-US"/>
        </a:p>
      </dgm:t>
    </dgm:pt>
    <dgm:pt modelId="{8756A1E6-468B-4C34-910A-E2AD17B926ED}" type="pres">
      <dgm:prSet presAssocID="{B6129F75-9A0A-4789-842D-089502AD1DB1}" presName="hierChild4" presStyleCnt="0"/>
      <dgm:spPr/>
    </dgm:pt>
    <dgm:pt modelId="{897A890F-8460-4F3E-AF8F-28D071981408}" type="pres">
      <dgm:prSet presAssocID="{B6129F75-9A0A-4789-842D-089502AD1DB1}" presName="hierChild5" presStyleCnt="0"/>
      <dgm:spPr/>
    </dgm:pt>
    <dgm:pt modelId="{4BAE6193-564A-45AB-94D0-58ED5831F7AF}" type="pres">
      <dgm:prSet presAssocID="{5FC75FCC-95C5-4FC0-A406-23F727CBC3C1}" presName="Name64" presStyleLbl="parChTrans1D2" presStyleIdx="2" presStyleCnt="6"/>
      <dgm:spPr/>
      <dgm:t>
        <a:bodyPr/>
        <a:lstStyle/>
        <a:p>
          <a:endParaRPr lang="en-US"/>
        </a:p>
      </dgm:t>
    </dgm:pt>
    <dgm:pt modelId="{73CAF01E-3238-472C-9DA4-CAA64AC93436}" type="pres">
      <dgm:prSet presAssocID="{DD2BB432-6578-481C-B5E2-F1E1A01463F6}" presName="hierRoot2" presStyleCnt="0">
        <dgm:presLayoutVars>
          <dgm:hierBranch val="init"/>
        </dgm:presLayoutVars>
      </dgm:prSet>
      <dgm:spPr/>
    </dgm:pt>
    <dgm:pt modelId="{7B3ADF8E-CC69-4FCC-B6FF-2921FA9769BC}" type="pres">
      <dgm:prSet presAssocID="{DD2BB432-6578-481C-B5E2-F1E1A01463F6}" presName="rootComposite" presStyleCnt="0"/>
      <dgm:spPr/>
    </dgm:pt>
    <dgm:pt modelId="{77D51B97-22ED-4799-8AEA-91F7B1DEBE20}" type="pres">
      <dgm:prSet presAssocID="{DD2BB432-6578-481C-B5E2-F1E1A01463F6}" presName="rootText" presStyleLbl="node2" presStyleIdx="2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CB74C3-1BAB-48E4-A8C8-FE3127EB4446}" type="pres">
      <dgm:prSet presAssocID="{DD2BB432-6578-481C-B5E2-F1E1A01463F6}" presName="rootConnector" presStyleLbl="node2" presStyleIdx="2" presStyleCnt="6"/>
      <dgm:spPr/>
      <dgm:t>
        <a:bodyPr/>
        <a:lstStyle/>
        <a:p>
          <a:endParaRPr lang="en-US"/>
        </a:p>
      </dgm:t>
    </dgm:pt>
    <dgm:pt modelId="{FEAE2CC2-7B85-4D5B-A504-4C3EADFA975C}" type="pres">
      <dgm:prSet presAssocID="{DD2BB432-6578-481C-B5E2-F1E1A01463F6}" presName="hierChild4" presStyleCnt="0"/>
      <dgm:spPr/>
    </dgm:pt>
    <dgm:pt modelId="{8E1F4873-50A1-453F-93D3-F68048D7D128}" type="pres">
      <dgm:prSet presAssocID="{DD2BB432-6578-481C-B5E2-F1E1A01463F6}" presName="hierChild5" presStyleCnt="0"/>
      <dgm:spPr/>
    </dgm:pt>
    <dgm:pt modelId="{5FF93E58-7315-42D6-A91F-E2ACFCBEF6F9}" type="pres">
      <dgm:prSet presAssocID="{4AB378EF-9497-40C9-8336-7377975C88F1}" presName="Name64" presStyleLbl="parChTrans1D2" presStyleIdx="3" presStyleCnt="6"/>
      <dgm:spPr/>
      <dgm:t>
        <a:bodyPr/>
        <a:lstStyle/>
        <a:p>
          <a:endParaRPr lang="en-US"/>
        </a:p>
      </dgm:t>
    </dgm:pt>
    <dgm:pt modelId="{EF8BA222-FBCD-453C-97D6-D815036AB0DE}" type="pres">
      <dgm:prSet presAssocID="{20685202-0FB2-415E-821E-D0122293A1CB}" presName="hierRoot2" presStyleCnt="0">
        <dgm:presLayoutVars>
          <dgm:hierBranch val="init"/>
        </dgm:presLayoutVars>
      </dgm:prSet>
      <dgm:spPr/>
    </dgm:pt>
    <dgm:pt modelId="{F5F2F936-0DAD-4412-B627-3C4D8ECE2E7F}" type="pres">
      <dgm:prSet presAssocID="{20685202-0FB2-415E-821E-D0122293A1CB}" presName="rootComposite" presStyleCnt="0"/>
      <dgm:spPr/>
    </dgm:pt>
    <dgm:pt modelId="{1AC3ECC5-2279-4DE8-A79A-B697EB63E9E6}" type="pres">
      <dgm:prSet presAssocID="{20685202-0FB2-415E-821E-D0122293A1CB}" presName="rootText" presStyleLbl="node2" presStyleIdx="3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555FD2-1A73-4BC1-B3F4-386774F4F60F}" type="pres">
      <dgm:prSet presAssocID="{20685202-0FB2-415E-821E-D0122293A1CB}" presName="rootConnector" presStyleLbl="node2" presStyleIdx="3" presStyleCnt="6"/>
      <dgm:spPr/>
      <dgm:t>
        <a:bodyPr/>
        <a:lstStyle/>
        <a:p>
          <a:endParaRPr lang="en-US"/>
        </a:p>
      </dgm:t>
    </dgm:pt>
    <dgm:pt modelId="{11C7DE4D-3E18-4152-B905-9473B94C7652}" type="pres">
      <dgm:prSet presAssocID="{20685202-0FB2-415E-821E-D0122293A1CB}" presName="hierChild4" presStyleCnt="0"/>
      <dgm:spPr/>
    </dgm:pt>
    <dgm:pt modelId="{F498F1F3-1C31-4FDB-9DDD-415094879331}" type="pres">
      <dgm:prSet presAssocID="{20685202-0FB2-415E-821E-D0122293A1CB}" presName="hierChild5" presStyleCnt="0"/>
      <dgm:spPr/>
    </dgm:pt>
    <dgm:pt modelId="{63B2A909-AB82-45C4-B868-B2E9DC070FD6}" type="pres">
      <dgm:prSet presAssocID="{9B742640-1A78-4A20-95B9-FEFC238EC78D}" presName="Name64" presStyleLbl="parChTrans1D2" presStyleIdx="4" presStyleCnt="6"/>
      <dgm:spPr/>
      <dgm:t>
        <a:bodyPr/>
        <a:lstStyle/>
        <a:p>
          <a:endParaRPr lang="en-US"/>
        </a:p>
      </dgm:t>
    </dgm:pt>
    <dgm:pt modelId="{0EC4A158-B099-4584-9A47-217B4B938F00}" type="pres">
      <dgm:prSet presAssocID="{E5E98565-6CB4-48B6-8A85-3D247CE16F7A}" presName="hierRoot2" presStyleCnt="0">
        <dgm:presLayoutVars>
          <dgm:hierBranch val="init"/>
        </dgm:presLayoutVars>
      </dgm:prSet>
      <dgm:spPr/>
    </dgm:pt>
    <dgm:pt modelId="{0BB8504C-D5F5-4C9A-B59E-71CE509ACA9E}" type="pres">
      <dgm:prSet presAssocID="{E5E98565-6CB4-48B6-8A85-3D247CE16F7A}" presName="rootComposite" presStyleCnt="0"/>
      <dgm:spPr/>
    </dgm:pt>
    <dgm:pt modelId="{425A7301-5D54-4912-836A-E7FA555B3B68}" type="pres">
      <dgm:prSet presAssocID="{E5E98565-6CB4-48B6-8A85-3D247CE16F7A}" presName="rootText" presStyleLbl="node2" presStyleIdx="4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94704B-ACE6-43A6-8B9E-A68B87D71E3E}" type="pres">
      <dgm:prSet presAssocID="{E5E98565-6CB4-48B6-8A85-3D247CE16F7A}" presName="rootConnector" presStyleLbl="node2" presStyleIdx="4" presStyleCnt="6"/>
      <dgm:spPr/>
      <dgm:t>
        <a:bodyPr/>
        <a:lstStyle/>
        <a:p>
          <a:endParaRPr lang="en-US"/>
        </a:p>
      </dgm:t>
    </dgm:pt>
    <dgm:pt modelId="{54DD3637-6FC8-410E-80E8-725FFD427C03}" type="pres">
      <dgm:prSet presAssocID="{E5E98565-6CB4-48B6-8A85-3D247CE16F7A}" presName="hierChild4" presStyleCnt="0"/>
      <dgm:spPr/>
    </dgm:pt>
    <dgm:pt modelId="{7EA4BDE9-FAF6-4E30-9E00-E7285705B496}" type="pres">
      <dgm:prSet presAssocID="{E5E98565-6CB4-48B6-8A85-3D247CE16F7A}" presName="hierChild5" presStyleCnt="0"/>
      <dgm:spPr/>
    </dgm:pt>
    <dgm:pt modelId="{61027F39-26BF-497F-ABBF-E3808E4DC2F6}" type="pres">
      <dgm:prSet presAssocID="{3D0EA52A-2542-4AE3-978E-EA65A79C38A3}" presName="Name64" presStyleLbl="parChTrans1D2" presStyleIdx="5" presStyleCnt="6"/>
      <dgm:spPr/>
      <dgm:t>
        <a:bodyPr/>
        <a:lstStyle/>
        <a:p>
          <a:endParaRPr lang="en-US"/>
        </a:p>
      </dgm:t>
    </dgm:pt>
    <dgm:pt modelId="{019F09FB-2281-4906-A1E8-4EB9AFF4F922}" type="pres">
      <dgm:prSet presAssocID="{B8662E45-2D46-4E20-8B5B-96B3CBE78306}" presName="hierRoot2" presStyleCnt="0">
        <dgm:presLayoutVars>
          <dgm:hierBranch val="init"/>
        </dgm:presLayoutVars>
      </dgm:prSet>
      <dgm:spPr/>
    </dgm:pt>
    <dgm:pt modelId="{8173ECCD-35D9-4CC7-A18E-88BB9074DD5B}" type="pres">
      <dgm:prSet presAssocID="{B8662E45-2D46-4E20-8B5B-96B3CBE78306}" presName="rootComposite" presStyleCnt="0"/>
      <dgm:spPr/>
    </dgm:pt>
    <dgm:pt modelId="{8FFD7E29-00D1-4D59-AAF4-28DFDF205C74}" type="pres">
      <dgm:prSet presAssocID="{B8662E45-2D46-4E20-8B5B-96B3CBE78306}" presName="rootText" presStyleLbl="node2" presStyleIdx="5" presStyleCnt="6" custScaleX="20984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083F66-B434-49A0-81E2-932704F74A19}" type="pres">
      <dgm:prSet presAssocID="{B8662E45-2D46-4E20-8B5B-96B3CBE78306}" presName="rootConnector" presStyleLbl="node2" presStyleIdx="5" presStyleCnt="6"/>
      <dgm:spPr/>
      <dgm:t>
        <a:bodyPr/>
        <a:lstStyle/>
        <a:p>
          <a:endParaRPr lang="en-US"/>
        </a:p>
      </dgm:t>
    </dgm:pt>
    <dgm:pt modelId="{F8645AC0-4E8D-4654-B1D4-95F0AF4D0A0F}" type="pres">
      <dgm:prSet presAssocID="{B8662E45-2D46-4E20-8B5B-96B3CBE78306}" presName="hierChild4" presStyleCnt="0"/>
      <dgm:spPr/>
    </dgm:pt>
    <dgm:pt modelId="{42C51A10-86D7-44EF-92D9-6C26DC3E1B07}" type="pres">
      <dgm:prSet presAssocID="{B8662E45-2D46-4E20-8B5B-96B3CBE78306}" presName="hierChild5" presStyleCnt="0"/>
      <dgm:spPr/>
    </dgm:pt>
    <dgm:pt modelId="{27D6E849-F6A9-4DE1-9580-3632535CA186}" type="pres">
      <dgm:prSet presAssocID="{B46E77B6-C9DF-4329-A237-E4AAF5022393}" presName="hierChild3" presStyleCnt="0"/>
      <dgm:spPr/>
    </dgm:pt>
  </dgm:ptLst>
  <dgm:cxnLst>
    <dgm:cxn modelId="{CC9992E7-B4DE-42F3-A79F-8CEE15451980}" type="presOf" srcId="{20685202-0FB2-415E-821E-D0122293A1CB}" destId="{1AC3ECC5-2279-4DE8-A79A-B697EB63E9E6}" srcOrd="0" destOrd="0" presId="urn:microsoft.com/office/officeart/2009/3/layout/HorizontalOrganizationChart"/>
    <dgm:cxn modelId="{55788CFC-A1BC-4A9F-B42E-939C7D02E3A7}" type="presOf" srcId="{B46E77B6-C9DF-4329-A237-E4AAF5022393}" destId="{0BA57967-AFF5-4C47-A062-7210E84980B6}" srcOrd="0" destOrd="0" presId="urn:microsoft.com/office/officeart/2009/3/layout/HorizontalOrganizationChart"/>
    <dgm:cxn modelId="{F72A6A2B-7ED9-4B26-AE19-1203A3B5FA81}" type="presOf" srcId="{B46E77B6-C9DF-4329-A237-E4AAF5022393}" destId="{BB5D8090-D896-4C79-A731-9C48398FB1F9}" srcOrd="1" destOrd="0" presId="urn:microsoft.com/office/officeart/2009/3/layout/HorizontalOrganizationChart"/>
    <dgm:cxn modelId="{C742AA00-04D0-4C5A-BE68-707610CC02C2}" type="presOf" srcId="{73DFA241-E32C-4ED3-8BBD-A1B82C0123F5}" destId="{8B9C9281-618A-4572-8243-51371F075002}" srcOrd="0" destOrd="0" presId="urn:microsoft.com/office/officeart/2009/3/layout/HorizontalOrganizationChart"/>
    <dgm:cxn modelId="{509657EF-7FA2-4DB3-A6DC-A12FEE55F72E}" srcId="{B46E77B6-C9DF-4329-A237-E4AAF5022393}" destId="{DD2BB432-6578-481C-B5E2-F1E1A01463F6}" srcOrd="2" destOrd="0" parTransId="{5FC75FCC-95C5-4FC0-A406-23F727CBC3C1}" sibTransId="{FDC6FB7F-AFEF-4552-A3BF-73C8AB6F3941}"/>
    <dgm:cxn modelId="{B5D88C82-6541-47FC-A0FB-95150AC45A15}" type="presOf" srcId="{DD2BB432-6578-481C-B5E2-F1E1A01463F6}" destId="{77D51B97-22ED-4799-8AEA-91F7B1DEBE20}" srcOrd="0" destOrd="0" presId="urn:microsoft.com/office/officeart/2009/3/layout/HorizontalOrganizationChart"/>
    <dgm:cxn modelId="{9DCC05D7-AA56-49FF-8158-9A5960FC0E62}" type="presOf" srcId="{9B742640-1A78-4A20-95B9-FEFC238EC78D}" destId="{63B2A909-AB82-45C4-B868-B2E9DC070FD6}" srcOrd="0" destOrd="0" presId="urn:microsoft.com/office/officeart/2009/3/layout/HorizontalOrganizationChart"/>
    <dgm:cxn modelId="{A7FBC441-04CA-4C77-A339-60B38E2F3BB0}" srcId="{B46E77B6-C9DF-4329-A237-E4AAF5022393}" destId="{20685202-0FB2-415E-821E-D0122293A1CB}" srcOrd="3" destOrd="0" parTransId="{4AB378EF-9497-40C9-8336-7377975C88F1}" sibTransId="{9E6EFB8B-9555-4ABA-845F-C3D436A4BAFE}"/>
    <dgm:cxn modelId="{47F52577-80A5-4A96-B56E-2ABC93013C50}" type="presOf" srcId="{C437CA66-B34B-4D0F-B1D0-DFA716DB90F1}" destId="{7BDE839B-DE52-4C45-9CCE-E8AC2281DC5E}" srcOrd="0" destOrd="0" presId="urn:microsoft.com/office/officeart/2009/3/layout/HorizontalOrganizationChart"/>
    <dgm:cxn modelId="{0FCDBFB9-6BFA-47BC-9EAD-B3F8A911E528}" srcId="{85CCC957-2112-41A1-B047-33CA3A6720F7}" destId="{B46E77B6-C9DF-4329-A237-E4AAF5022393}" srcOrd="0" destOrd="0" parTransId="{C0A26EDB-099E-488B-9A4E-379EA79F1103}" sibTransId="{4C611CE8-CFC6-4D26-834D-468AB3B72870}"/>
    <dgm:cxn modelId="{6F3B1A11-1AB2-48E5-A78D-843BAF9DD29B}" srcId="{B46E77B6-C9DF-4329-A237-E4AAF5022393}" destId="{E5E98565-6CB4-48B6-8A85-3D247CE16F7A}" srcOrd="4" destOrd="0" parTransId="{9B742640-1A78-4A20-95B9-FEFC238EC78D}" sibTransId="{828DA803-36A8-4BFF-9733-A86CB20D5FC2}"/>
    <dgm:cxn modelId="{022CDAB5-AF3D-47E6-86B1-F900254D76BA}" srcId="{B46E77B6-C9DF-4329-A237-E4AAF5022393}" destId="{ED89AB24-3357-4048-A3F3-2066C04A669F}" srcOrd="0" destOrd="0" parTransId="{C437CA66-B34B-4D0F-B1D0-DFA716DB90F1}" sibTransId="{849B3464-A110-4A15-BDEB-8111AE280B8A}"/>
    <dgm:cxn modelId="{11F5AD68-8452-4BC8-BCAA-FCD7DD26C666}" type="presOf" srcId="{B8662E45-2D46-4E20-8B5B-96B3CBE78306}" destId="{B2083F66-B434-49A0-81E2-932704F74A19}" srcOrd="1" destOrd="0" presId="urn:microsoft.com/office/officeart/2009/3/layout/HorizontalOrganizationChart"/>
    <dgm:cxn modelId="{F740F633-E0A3-4959-AF0A-E688C48E0B55}" srcId="{B46E77B6-C9DF-4329-A237-E4AAF5022393}" destId="{B8662E45-2D46-4E20-8B5B-96B3CBE78306}" srcOrd="5" destOrd="0" parTransId="{3D0EA52A-2542-4AE3-978E-EA65A79C38A3}" sibTransId="{C6F34952-0005-4570-9364-27BA1DC8489E}"/>
    <dgm:cxn modelId="{37DEA4BA-80EE-49FB-A9E1-7A0C91F0AF9D}" type="presOf" srcId="{B6129F75-9A0A-4789-842D-089502AD1DB1}" destId="{7C470430-4C4F-4A0C-8D04-5064530464F9}" srcOrd="1" destOrd="0" presId="urn:microsoft.com/office/officeart/2009/3/layout/HorizontalOrganizationChart"/>
    <dgm:cxn modelId="{4B9D8B99-84C6-4C73-B990-3223478C01D9}" type="presOf" srcId="{DD2BB432-6578-481C-B5E2-F1E1A01463F6}" destId="{7DCB74C3-1BAB-48E4-A8C8-FE3127EB4446}" srcOrd="1" destOrd="0" presId="urn:microsoft.com/office/officeart/2009/3/layout/HorizontalOrganizationChart"/>
    <dgm:cxn modelId="{558F2600-5075-4535-8323-BF59899F6B41}" type="presOf" srcId="{B8662E45-2D46-4E20-8B5B-96B3CBE78306}" destId="{8FFD7E29-00D1-4D59-AAF4-28DFDF205C74}" srcOrd="0" destOrd="0" presId="urn:microsoft.com/office/officeart/2009/3/layout/HorizontalOrganizationChart"/>
    <dgm:cxn modelId="{E5E8A8CD-54D7-4B54-AEEF-5A66A7D87326}" srcId="{B46E77B6-C9DF-4329-A237-E4AAF5022393}" destId="{B6129F75-9A0A-4789-842D-089502AD1DB1}" srcOrd="1" destOrd="0" parTransId="{73DFA241-E32C-4ED3-8BBD-A1B82C0123F5}" sibTransId="{25CBB035-ABAC-405A-AA25-BB4F908DBBF4}"/>
    <dgm:cxn modelId="{02822F7F-90BD-4B5C-A546-AD168A6AFAC3}" type="presOf" srcId="{5FC75FCC-95C5-4FC0-A406-23F727CBC3C1}" destId="{4BAE6193-564A-45AB-94D0-58ED5831F7AF}" srcOrd="0" destOrd="0" presId="urn:microsoft.com/office/officeart/2009/3/layout/HorizontalOrganizationChart"/>
    <dgm:cxn modelId="{D0004F25-DFD1-41AE-852C-3B645443485F}" type="presOf" srcId="{E5E98565-6CB4-48B6-8A85-3D247CE16F7A}" destId="{EE94704B-ACE6-43A6-8B9E-A68B87D71E3E}" srcOrd="1" destOrd="0" presId="urn:microsoft.com/office/officeart/2009/3/layout/HorizontalOrganizationChart"/>
    <dgm:cxn modelId="{ABA28536-AE90-4456-8715-24E0FA388350}" type="presOf" srcId="{85CCC957-2112-41A1-B047-33CA3A6720F7}" destId="{E75C27C4-D77B-4661-A4C1-8C2EA391133A}" srcOrd="0" destOrd="0" presId="urn:microsoft.com/office/officeart/2009/3/layout/HorizontalOrganizationChart"/>
    <dgm:cxn modelId="{DC16FB3B-A34F-44F9-BC8A-BCDC69AAB9C9}" type="presOf" srcId="{3D0EA52A-2542-4AE3-978E-EA65A79C38A3}" destId="{61027F39-26BF-497F-ABBF-E3808E4DC2F6}" srcOrd="0" destOrd="0" presId="urn:microsoft.com/office/officeart/2009/3/layout/HorizontalOrganizationChart"/>
    <dgm:cxn modelId="{89147617-ABBF-43A9-85DC-62A77A8D0759}" type="presOf" srcId="{B6129F75-9A0A-4789-842D-089502AD1DB1}" destId="{F9613CCF-9329-4EFA-9F15-17E5C91EE626}" srcOrd="0" destOrd="0" presId="urn:microsoft.com/office/officeart/2009/3/layout/HorizontalOrganizationChart"/>
    <dgm:cxn modelId="{121DFFA8-50F5-41CE-82A9-F60506328956}" type="presOf" srcId="{E5E98565-6CB4-48B6-8A85-3D247CE16F7A}" destId="{425A7301-5D54-4912-836A-E7FA555B3B68}" srcOrd="0" destOrd="0" presId="urn:microsoft.com/office/officeart/2009/3/layout/HorizontalOrganizationChart"/>
    <dgm:cxn modelId="{302D9409-C927-4866-BA49-C7C44B7722F9}" type="presOf" srcId="{20685202-0FB2-415E-821E-D0122293A1CB}" destId="{E2555FD2-1A73-4BC1-B3F4-386774F4F60F}" srcOrd="1" destOrd="0" presId="urn:microsoft.com/office/officeart/2009/3/layout/HorizontalOrganizationChart"/>
    <dgm:cxn modelId="{422A826B-AF7B-4769-90FD-0DA1F9C590DA}" type="presOf" srcId="{4AB378EF-9497-40C9-8336-7377975C88F1}" destId="{5FF93E58-7315-42D6-A91F-E2ACFCBEF6F9}" srcOrd="0" destOrd="0" presId="urn:microsoft.com/office/officeart/2009/3/layout/HorizontalOrganizationChart"/>
    <dgm:cxn modelId="{8D5A5DFE-FC2B-40DA-B13D-B9D02C9245E3}" type="presOf" srcId="{ED89AB24-3357-4048-A3F3-2066C04A669F}" destId="{DFE05E77-5A72-4C18-A6EB-0AF9FCD55E21}" srcOrd="1" destOrd="0" presId="urn:microsoft.com/office/officeart/2009/3/layout/HorizontalOrganizationChart"/>
    <dgm:cxn modelId="{51B712DA-3A7C-4C23-A288-1072882F7CFB}" type="presOf" srcId="{ED89AB24-3357-4048-A3F3-2066C04A669F}" destId="{CF7C9B9A-DA1B-47B1-9D60-A6F58A8EF88D}" srcOrd="0" destOrd="0" presId="urn:microsoft.com/office/officeart/2009/3/layout/HorizontalOrganizationChart"/>
    <dgm:cxn modelId="{B92772D6-E6E5-44B2-9DA8-B79F9EF355B2}" type="presParOf" srcId="{E75C27C4-D77B-4661-A4C1-8C2EA391133A}" destId="{8762A2C4-3B6E-4F68-B674-1AFBB373E21A}" srcOrd="0" destOrd="0" presId="urn:microsoft.com/office/officeart/2009/3/layout/HorizontalOrganizationChart"/>
    <dgm:cxn modelId="{4F0D1F67-2F72-4920-A807-EDFD099FE3BA}" type="presParOf" srcId="{8762A2C4-3B6E-4F68-B674-1AFBB373E21A}" destId="{3C1C83EA-20D9-4680-BB4E-CD8F73A69BDD}" srcOrd="0" destOrd="0" presId="urn:microsoft.com/office/officeart/2009/3/layout/HorizontalOrganizationChart"/>
    <dgm:cxn modelId="{81488494-0E33-422E-AD9D-93A3AE437524}" type="presParOf" srcId="{3C1C83EA-20D9-4680-BB4E-CD8F73A69BDD}" destId="{0BA57967-AFF5-4C47-A062-7210E84980B6}" srcOrd="0" destOrd="0" presId="urn:microsoft.com/office/officeart/2009/3/layout/HorizontalOrganizationChart"/>
    <dgm:cxn modelId="{FC9E2D39-A4F4-4D64-958D-916320CCDB46}" type="presParOf" srcId="{3C1C83EA-20D9-4680-BB4E-CD8F73A69BDD}" destId="{BB5D8090-D896-4C79-A731-9C48398FB1F9}" srcOrd="1" destOrd="0" presId="urn:microsoft.com/office/officeart/2009/3/layout/HorizontalOrganizationChart"/>
    <dgm:cxn modelId="{966293EF-CCB2-486F-9663-75F72208A311}" type="presParOf" srcId="{8762A2C4-3B6E-4F68-B674-1AFBB373E21A}" destId="{B3278ED6-D773-47AF-B05D-09F9BC639C15}" srcOrd="1" destOrd="0" presId="urn:microsoft.com/office/officeart/2009/3/layout/HorizontalOrganizationChart"/>
    <dgm:cxn modelId="{1263DB53-12BC-4F91-A8ED-7522FF4B81F9}" type="presParOf" srcId="{B3278ED6-D773-47AF-B05D-09F9BC639C15}" destId="{7BDE839B-DE52-4C45-9CCE-E8AC2281DC5E}" srcOrd="0" destOrd="0" presId="urn:microsoft.com/office/officeart/2009/3/layout/HorizontalOrganizationChart"/>
    <dgm:cxn modelId="{31FD5862-09F0-4DEC-85B0-C01CDF6F8640}" type="presParOf" srcId="{B3278ED6-D773-47AF-B05D-09F9BC639C15}" destId="{CC6D7DDF-B471-4EF9-A283-D939011B6F7F}" srcOrd="1" destOrd="0" presId="urn:microsoft.com/office/officeart/2009/3/layout/HorizontalOrganizationChart"/>
    <dgm:cxn modelId="{F7A0724E-E63E-4D9E-B8F2-1DF0BD965A5A}" type="presParOf" srcId="{CC6D7DDF-B471-4EF9-A283-D939011B6F7F}" destId="{184DB55E-C8DD-404C-82EF-657ED9348E27}" srcOrd="0" destOrd="0" presId="urn:microsoft.com/office/officeart/2009/3/layout/HorizontalOrganizationChart"/>
    <dgm:cxn modelId="{7C4D447D-55A7-4242-83C7-0F28DB6ED820}" type="presParOf" srcId="{184DB55E-C8DD-404C-82EF-657ED9348E27}" destId="{CF7C9B9A-DA1B-47B1-9D60-A6F58A8EF88D}" srcOrd="0" destOrd="0" presId="urn:microsoft.com/office/officeart/2009/3/layout/HorizontalOrganizationChart"/>
    <dgm:cxn modelId="{0E73D683-4200-4B24-A8B5-9918A190408F}" type="presParOf" srcId="{184DB55E-C8DD-404C-82EF-657ED9348E27}" destId="{DFE05E77-5A72-4C18-A6EB-0AF9FCD55E21}" srcOrd="1" destOrd="0" presId="urn:microsoft.com/office/officeart/2009/3/layout/HorizontalOrganizationChart"/>
    <dgm:cxn modelId="{33782E70-0CA4-4501-859D-8CA4C5B57FC9}" type="presParOf" srcId="{CC6D7DDF-B471-4EF9-A283-D939011B6F7F}" destId="{01D147B3-384C-461F-9980-4304904EBA40}" srcOrd="1" destOrd="0" presId="urn:microsoft.com/office/officeart/2009/3/layout/HorizontalOrganizationChart"/>
    <dgm:cxn modelId="{3903320C-EA1D-4605-B3AA-8A33518C9904}" type="presParOf" srcId="{CC6D7DDF-B471-4EF9-A283-D939011B6F7F}" destId="{89F3CF3A-E075-494D-967D-5FF4F6895A21}" srcOrd="2" destOrd="0" presId="urn:microsoft.com/office/officeart/2009/3/layout/HorizontalOrganizationChart"/>
    <dgm:cxn modelId="{B0023D8A-61AD-41E3-AF73-E072D521EE16}" type="presParOf" srcId="{B3278ED6-D773-47AF-B05D-09F9BC639C15}" destId="{8B9C9281-618A-4572-8243-51371F075002}" srcOrd="2" destOrd="0" presId="urn:microsoft.com/office/officeart/2009/3/layout/HorizontalOrganizationChart"/>
    <dgm:cxn modelId="{758A165A-A3B9-4675-9B8F-D9A20C89A5E5}" type="presParOf" srcId="{B3278ED6-D773-47AF-B05D-09F9BC639C15}" destId="{94409DEE-0B37-4862-94C2-AE6887D71A0A}" srcOrd="3" destOrd="0" presId="urn:microsoft.com/office/officeart/2009/3/layout/HorizontalOrganizationChart"/>
    <dgm:cxn modelId="{6413420D-7076-40EB-B033-95AA6633AB6E}" type="presParOf" srcId="{94409DEE-0B37-4862-94C2-AE6887D71A0A}" destId="{44F6A5EE-7AC4-448B-BF3E-9D7A656FB361}" srcOrd="0" destOrd="0" presId="urn:microsoft.com/office/officeart/2009/3/layout/HorizontalOrganizationChart"/>
    <dgm:cxn modelId="{CE94CE09-9A75-477A-BDC3-D79C901D3E87}" type="presParOf" srcId="{44F6A5EE-7AC4-448B-BF3E-9D7A656FB361}" destId="{F9613CCF-9329-4EFA-9F15-17E5C91EE626}" srcOrd="0" destOrd="0" presId="urn:microsoft.com/office/officeart/2009/3/layout/HorizontalOrganizationChart"/>
    <dgm:cxn modelId="{70F935AF-D3C6-422C-B8F9-FE273D2584EA}" type="presParOf" srcId="{44F6A5EE-7AC4-448B-BF3E-9D7A656FB361}" destId="{7C470430-4C4F-4A0C-8D04-5064530464F9}" srcOrd="1" destOrd="0" presId="urn:microsoft.com/office/officeart/2009/3/layout/HorizontalOrganizationChart"/>
    <dgm:cxn modelId="{272D0C46-8784-4FF0-82FB-4383315AE2AB}" type="presParOf" srcId="{94409DEE-0B37-4862-94C2-AE6887D71A0A}" destId="{8756A1E6-468B-4C34-910A-E2AD17B926ED}" srcOrd="1" destOrd="0" presId="urn:microsoft.com/office/officeart/2009/3/layout/HorizontalOrganizationChart"/>
    <dgm:cxn modelId="{BC7A3F36-D29A-4929-B06F-6C60614B355C}" type="presParOf" srcId="{94409DEE-0B37-4862-94C2-AE6887D71A0A}" destId="{897A890F-8460-4F3E-AF8F-28D071981408}" srcOrd="2" destOrd="0" presId="urn:microsoft.com/office/officeart/2009/3/layout/HorizontalOrganizationChart"/>
    <dgm:cxn modelId="{1708DD1B-D59E-4D52-9D6E-EBB259D24F35}" type="presParOf" srcId="{B3278ED6-D773-47AF-B05D-09F9BC639C15}" destId="{4BAE6193-564A-45AB-94D0-58ED5831F7AF}" srcOrd="4" destOrd="0" presId="urn:microsoft.com/office/officeart/2009/3/layout/HorizontalOrganizationChart"/>
    <dgm:cxn modelId="{86C55896-6B34-418C-9E1E-3540649C8D60}" type="presParOf" srcId="{B3278ED6-D773-47AF-B05D-09F9BC639C15}" destId="{73CAF01E-3238-472C-9DA4-CAA64AC93436}" srcOrd="5" destOrd="0" presId="urn:microsoft.com/office/officeart/2009/3/layout/HorizontalOrganizationChart"/>
    <dgm:cxn modelId="{4D7B2CB4-17C7-4A67-A326-F873C0084D94}" type="presParOf" srcId="{73CAF01E-3238-472C-9DA4-CAA64AC93436}" destId="{7B3ADF8E-CC69-4FCC-B6FF-2921FA9769BC}" srcOrd="0" destOrd="0" presId="urn:microsoft.com/office/officeart/2009/3/layout/HorizontalOrganizationChart"/>
    <dgm:cxn modelId="{2D2424D4-494B-4A8A-AAB6-FC2146B6CD97}" type="presParOf" srcId="{7B3ADF8E-CC69-4FCC-B6FF-2921FA9769BC}" destId="{77D51B97-22ED-4799-8AEA-91F7B1DEBE20}" srcOrd="0" destOrd="0" presId="urn:microsoft.com/office/officeart/2009/3/layout/HorizontalOrganizationChart"/>
    <dgm:cxn modelId="{FCC8AED0-FC4E-4357-BCB0-6878E8C065D6}" type="presParOf" srcId="{7B3ADF8E-CC69-4FCC-B6FF-2921FA9769BC}" destId="{7DCB74C3-1BAB-48E4-A8C8-FE3127EB4446}" srcOrd="1" destOrd="0" presId="urn:microsoft.com/office/officeart/2009/3/layout/HorizontalOrganizationChart"/>
    <dgm:cxn modelId="{0D85EBA4-D7E7-494F-821C-A45E3D1459FD}" type="presParOf" srcId="{73CAF01E-3238-472C-9DA4-CAA64AC93436}" destId="{FEAE2CC2-7B85-4D5B-A504-4C3EADFA975C}" srcOrd="1" destOrd="0" presId="urn:microsoft.com/office/officeart/2009/3/layout/HorizontalOrganizationChart"/>
    <dgm:cxn modelId="{58B9AE02-A045-4460-AD4B-72FC5E0D42C6}" type="presParOf" srcId="{73CAF01E-3238-472C-9DA4-CAA64AC93436}" destId="{8E1F4873-50A1-453F-93D3-F68048D7D128}" srcOrd="2" destOrd="0" presId="urn:microsoft.com/office/officeart/2009/3/layout/HorizontalOrganizationChart"/>
    <dgm:cxn modelId="{265FE261-A8F2-40E4-883A-35182F3A98A9}" type="presParOf" srcId="{B3278ED6-D773-47AF-B05D-09F9BC639C15}" destId="{5FF93E58-7315-42D6-A91F-E2ACFCBEF6F9}" srcOrd="6" destOrd="0" presId="urn:microsoft.com/office/officeart/2009/3/layout/HorizontalOrganizationChart"/>
    <dgm:cxn modelId="{1DD3C5F9-1463-4551-8739-70F947E3CECD}" type="presParOf" srcId="{B3278ED6-D773-47AF-B05D-09F9BC639C15}" destId="{EF8BA222-FBCD-453C-97D6-D815036AB0DE}" srcOrd="7" destOrd="0" presId="urn:microsoft.com/office/officeart/2009/3/layout/HorizontalOrganizationChart"/>
    <dgm:cxn modelId="{FB181F4B-66D9-4AD3-81C6-485B5056B939}" type="presParOf" srcId="{EF8BA222-FBCD-453C-97D6-D815036AB0DE}" destId="{F5F2F936-0DAD-4412-B627-3C4D8ECE2E7F}" srcOrd="0" destOrd="0" presId="urn:microsoft.com/office/officeart/2009/3/layout/HorizontalOrganizationChart"/>
    <dgm:cxn modelId="{00996FD4-4835-4913-9996-4C8EE5C673EE}" type="presParOf" srcId="{F5F2F936-0DAD-4412-B627-3C4D8ECE2E7F}" destId="{1AC3ECC5-2279-4DE8-A79A-B697EB63E9E6}" srcOrd="0" destOrd="0" presId="urn:microsoft.com/office/officeart/2009/3/layout/HorizontalOrganizationChart"/>
    <dgm:cxn modelId="{C80D9C1E-1082-441D-A2D6-2F8E4872EEAB}" type="presParOf" srcId="{F5F2F936-0DAD-4412-B627-3C4D8ECE2E7F}" destId="{E2555FD2-1A73-4BC1-B3F4-386774F4F60F}" srcOrd="1" destOrd="0" presId="urn:microsoft.com/office/officeart/2009/3/layout/HorizontalOrganizationChart"/>
    <dgm:cxn modelId="{04F2D04B-ABF2-4E19-9A7B-06BA57F11C42}" type="presParOf" srcId="{EF8BA222-FBCD-453C-97D6-D815036AB0DE}" destId="{11C7DE4D-3E18-4152-B905-9473B94C7652}" srcOrd="1" destOrd="0" presId="urn:microsoft.com/office/officeart/2009/3/layout/HorizontalOrganizationChart"/>
    <dgm:cxn modelId="{949D8A03-847A-4E83-8C08-2284B7265095}" type="presParOf" srcId="{EF8BA222-FBCD-453C-97D6-D815036AB0DE}" destId="{F498F1F3-1C31-4FDB-9DDD-415094879331}" srcOrd="2" destOrd="0" presId="urn:microsoft.com/office/officeart/2009/3/layout/HorizontalOrganizationChart"/>
    <dgm:cxn modelId="{A6C83762-00CB-4175-B943-0855599361F5}" type="presParOf" srcId="{B3278ED6-D773-47AF-B05D-09F9BC639C15}" destId="{63B2A909-AB82-45C4-B868-B2E9DC070FD6}" srcOrd="8" destOrd="0" presId="urn:microsoft.com/office/officeart/2009/3/layout/HorizontalOrganizationChart"/>
    <dgm:cxn modelId="{E9398234-EB50-49CE-93B7-728791EB869F}" type="presParOf" srcId="{B3278ED6-D773-47AF-B05D-09F9BC639C15}" destId="{0EC4A158-B099-4584-9A47-217B4B938F00}" srcOrd="9" destOrd="0" presId="urn:microsoft.com/office/officeart/2009/3/layout/HorizontalOrganizationChart"/>
    <dgm:cxn modelId="{32785515-F187-4696-A111-744377749FBB}" type="presParOf" srcId="{0EC4A158-B099-4584-9A47-217B4B938F00}" destId="{0BB8504C-D5F5-4C9A-B59E-71CE509ACA9E}" srcOrd="0" destOrd="0" presId="urn:microsoft.com/office/officeart/2009/3/layout/HorizontalOrganizationChart"/>
    <dgm:cxn modelId="{11D599C2-25B4-486D-8AB8-F9DCE98485EF}" type="presParOf" srcId="{0BB8504C-D5F5-4C9A-B59E-71CE509ACA9E}" destId="{425A7301-5D54-4912-836A-E7FA555B3B68}" srcOrd="0" destOrd="0" presId="urn:microsoft.com/office/officeart/2009/3/layout/HorizontalOrganizationChart"/>
    <dgm:cxn modelId="{03B33C89-6DBC-4EAF-B4CE-7491D57EEEAB}" type="presParOf" srcId="{0BB8504C-D5F5-4C9A-B59E-71CE509ACA9E}" destId="{EE94704B-ACE6-43A6-8B9E-A68B87D71E3E}" srcOrd="1" destOrd="0" presId="urn:microsoft.com/office/officeart/2009/3/layout/HorizontalOrganizationChart"/>
    <dgm:cxn modelId="{07890F45-43EC-41AA-9807-B6D4F43284F2}" type="presParOf" srcId="{0EC4A158-B099-4584-9A47-217B4B938F00}" destId="{54DD3637-6FC8-410E-80E8-725FFD427C03}" srcOrd="1" destOrd="0" presId="urn:microsoft.com/office/officeart/2009/3/layout/HorizontalOrganizationChart"/>
    <dgm:cxn modelId="{235E9416-52E2-41D7-A91B-FA7D309CBD66}" type="presParOf" srcId="{0EC4A158-B099-4584-9A47-217B4B938F00}" destId="{7EA4BDE9-FAF6-4E30-9E00-E7285705B496}" srcOrd="2" destOrd="0" presId="urn:microsoft.com/office/officeart/2009/3/layout/HorizontalOrganizationChart"/>
    <dgm:cxn modelId="{E0AEFDAC-36DD-4C9F-8F58-37A257DBE0F6}" type="presParOf" srcId="{B3278ED6-D773-47AF-B05D-09F9BC639C15}" destId="{61027F39-26BF-497F-ABBF-E3808E4DC2F6}" srcOrd="10" destOrd="0" presId="urn:microsoft.com/office/officeart/2009/3/layout/HorizontalOrganizationChart"/>
    <dgm:cxn modelId="{500ECD4F-F5D8-4397-A0D4-0658125506FB}" type="presParOf" srcId="{B3278ED6-D773-47AF-B05D-09F9BC639C15}" destId="{019F09FB-2281-4906-A1E8-4EB9AFF4F922}" srcOrd="11" destOrd="0" presId="urn:microsoft.com/office/officeart/2009/3/layout/HorizontalOrganizationChart"/>
    <dgm:cxn modelId="{7E8DBBF7-CE25-4E4F-8ED9-00A74E28E623}" type="presParOf" srcId="{019F09FB-2281-4906-A1E8-4EB9AFF4F922}" destId="{8173ECCD-35D9-4CC7-A18E-88BB9074DD5B}" srcOrd="0" destOrd="0" presId="urn:microsoft.com/office/officeart/2009/3/layout/HorizontalOrganizationChart"/>
    <dgm:cxn modelId="{056CA09D-AE67-45DB-BA69-690E92F5E9D7}" type="presParOf" srcId="{8173ECCD-35D9-4CC7-A18E-88BB9074DD5B}" destId="{8FFD7E29-00D1-4D59-AAF4-28DFDF205C74}" srcOrd="0" destOrd="0" presId="urn:microsoft.com/office/officeart/2009/3/layout/HorizontalOrganizationChart"/>
    <dgm:cxn modelId="{80C62832-A155-4870-87B0-AB366BCED6EF}" type="presParOf" srcId="{8173ECCD-35D9-4CC7-A18E-88BB9074DD5B}" destId="{B2083F66-B434-49A0-81E2-932704F74A19}" srcOrd="1" destOrd="0" presId="urn:microsoft.com/office/officeart/2009/3/layout/HorizontalOrganizationChart"/>
    <dgm:cxn modelId="{512DFC94-DF94-4A0C-B05B-E360D0879180}" type="presParOf" srcId="{019F09FB-2281-4906-A1E8-4EB9AFF4F922}" destId="{F8645AC0-4E8D-4654-B1D4-95F0AF4D0A0F}" srcOrd="1" destOrd="0" presId="urn:microsoft.com/office/officeart/2009/3/layout/HorizontalOrganizationChart"/>
    <dgm:cxn modelId="{C68C0B38-9FAA-45D9-AE1D-29B4366A9180}" type="presParOf" srcId="{019F09FB-2281-4906-A1E8-4EB9AFF4F922}" destId="{42C51A10-86D7-44EF-92D9-6C26DC3E1B07}" srcOrd="2" destOrd="0" presId="urn:microsoft.com/office/officeart/2009/3/layout/HorizontalOrganizationChart"/>
    <dgm:cxn modelId="{F2967000-A486-4CA5-BE94-2FE46FCB37AD}" type="presParOf" srcId="{8762A2C4-3B6E-4F68-B674-1AFBB373E21A}" destId="{27D6E849-F6A9-4DE1-9580-3632535CA186}" srcOrd="2" destOrd="0" presId="urn:microsoft.com/office/officeart/2009/3/layout/Horizontal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271292-0FD3-46D6-82E0-3E708871A7E3}" type="doc">
      <dgm:prSet loTypeId="urn:microsoft.com/office/officeart/2005/8/layout/vList3#2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33ED410-2089-4D3C-9870-522E3B9FF22E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2C494C-12DB-4890-AD12-D3BB83607DC5}" type="par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D7186C-4678-4E58-9521-CFD8A09B1865}" type="sib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5B28FC-9C30-4426-B1FC-31027A01A469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54A10A-81E7-4C02-AF9B-DA9D4A1D4DF7}" type="par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7BB2D3-C2D8-4B48-A177-1C1D2B233035}" type="sib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4167F1-8B93-4D84-A9D7-D646D4714248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DC03A3-2057-40FD-AF2C-25790066F520}" type="par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677E0E-3B42-48F1-93A3-D4C5A4FB614E}" type="sib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16D126-D960-4534-8392-6B9FB810A4AA}">
      <dgm:prSet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5B5AE0-7ECD-46ED-BDD5-2B30EC09709B}" type="par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B049F9-E7A8-4FFE-8AD1-3A3D77A81D5F}" type="sib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081DF1-7E46-420E-9433-AAE212EBCD13}">
      <dgm:prSet custT="1"/>
      <dgm:spPr>
        <a:solidFill>
          <a:schemeClr val="tx2"/>
        </a:solidFill>
        <a:ln w="12700">
          <a:solidFill>
            <a:schemeClr val="tx2"/>
          </a:solidFill>
        </a:ln>
      </dgm:spPr>
      <dgm:t>
        <a:bodyPr/>
        <a:lstStyle/>
        <a:p>
          <a:pPr algn="just"/>
          <a:r>
            <a:rPr lang="en-US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81219D-8ADB-4A3D-964A-13FCE0C9625B}" type="parTrans" cxnId="{0B6F2039-BB07-4370-AD2D-4F2E3B7CADE4}">
      <dgm:prSet/>
      <dgm:spPr/>
      <dgm:t>
        <a:bodyPr/>
        <a:lstStyle/>
        <a:p>
          <a:endParaRPr lang="en-US"/>
        </a:p>
      </dgm:t>
    </dgm:pt>
    <dgm:pt modelId="{01BC75C9-9873-45EA-B0F7-76A2CD05108A}" type="sibTrans" cxnId="{0B6F2039-BB07-4370-AD2D-4F2E3B7CADE4}">
      <dgm:prSet/>
      <dgm:spPr/>
      <dgm:t>
        <a:bodyPr/>
        <a:lstStyle/>
        <a:p>
          <a:endParaRPr lang="en-US"/>
        </a:p>
      </dgm:t>
    </dgm:pt>
    <dgm:pt modelId="{D5E508D3-9056-43EB-8048-D9E31DB2A9DC}">
      <dgm:prSet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r>
            <a:rPr lang="en-US" sz="11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algn="just"/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AE0260-F583-4BF6-86D0-5F14EF93B49C}" type="sib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E42822-3EDB-4EC4-AB1A-F2FFD1EBB652}" type="par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DAEE30-9D7C-4F3D-8B73-EE336DF6F118}" type="pres">
      <dgm:prSet presAssocID="{1D271292-0FD3-46D6-82E0-3E708871A7E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A7DDCD-2901-4FB1-BC15-5D549D749CAC}" type="pres">
      <dgm:prSet presAssocID="{D33ED410-2089-4D3C-9870-522E3B9FF22E}" presName="composite" presStyleCnt="0"/>
      <dgm:spPr/>
      <dgm:t>
        <a:bodyPr/>
        <a:lstStyle/>
        <a:p>
          <a:endParaRPr lang="en-US"/>
        </a:p>
      </dgm:t>
    </dgm:pt>
    <dgm:pt modelId="{A6EE815B-FB1A-4D42-8FE5-B200197B5107}" type="pres">
      <dgm:prSet presAssocID="{D33ED410-2089-4D3C-9870-522E3B9FF22E}" presName="imgShp" presStyleLbl="fgImgPlace1" presStyleIdx="0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CD25411-68AA-4B45-AE82-98C9A887044B}" type="pres">
      <dgm:prSet presAssocID="{D33ED410-2089-4D3C-9870-522E3B9FF22E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39F909-5AE4-436D-8276-872C1D306EAC}" type="pres">
      <dgm:prSet presAssocID="{A0D7186C-4678-4E58-9521-CFD8A09B1865}" presName="spacing" presStyleCnt="0"/>
      <dgm:spPr/>
      <dgm:t>
        <a:bodyPr/>
        <a:lstStyle/>
        <a:p>
          <a:endParaRPr lang="en-US"/>
        </a:p>
      </dgm:t>
    </dgm:pt>
    <dgm:pt modelId="{ED6D23F6-188E-4359-ADDF-8A3D8A26FD5D}" type="pres">
      <dgm:prSet presAssocID="{FD5B28FC-9C30-4426-B1FC-31027A01A469}" presName="composite" presStyleCnt="0"/>
      <dgm:spPr/>
      <dgm:t>
        <a:bodyPr/>
        <a:lstStyle/>
        <a:p>
          <a:endParaRPr lang="en-US"/>
        </a:p>
      </dgm:t>
    </dgm:pt>
    <dgm:pt modelId="{1DF2012F-390C-4F70-972B-983C8FAFEA9D}" type="pres">
      <dgm:prSet presAssocID="{FD5B28FC-9C30-4426-B1FC-31027A01A469}" presName="imgShp" presStyleLbl="fgImgPlace1" presStyleIdx="1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B2F23BC3-7BC4-4EB2-A36E-F7160B10AED9}" type="pres">
      <dgm:prSet presAssocID="{FD5B28FC-9C30-4426-B1FC-31027A01A469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DEB88-9003-425B-8A5A-5C1D64221FC1}" type="pres">
      <dgm:prSet presAssocID="{C37BB2D3-C2D8-4B48-A177-1C1D2B233035}" presName="spacing" presStyleCnt="0"/>
      <dgm:spPr/>
      <dgm:t>
        <a:bodyPr/>
        <a:lstStyle/>
        <a:p>
          <a:endParaRPr lang="en-US"/>
        </a:p>
      </dgm:t>
    </dgm:pt>
    <dgm:pt modelId="{0A4BCBD3-CA42-40C6-B3FC-3FC2EC79E957}" type="pres">
      <dgm:prSet presAssocID="{DD4167F1-8B93-4D84-A9D7-D646D4714248}" presName="composite" presStyleCnt="0"/>
      <dgm:spPr/>
      <dgm:t>
        <a:bodyPr/>
        <a:lstStyle/>
        <a:p>
          <a:endParaRPr lang="en-US"/>
        </a:p>
      </dgm:t>
    </dgm:pt>
    <dgm:pt modelId="{C240AB68-4061-4F59-9E4B-AABDDEB2A0DC}" type="pres">
      <dgm:prSet presAssocID="{DD4167F1-8B93-4D84-A9D7-D646D4714248}" presName="imgShp" presStyleLbl="fgImgPlace1" presStyleIdx="2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4CA17058-5770-49DB-A933-0641FA039127}" type="pres">
      <dgm:prSet presAssocID="{DD4167F1-8B93-4D84-A9D7-D646D471424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9D3C5-7564-424C-9EC6-E9E83166C0B9}" type="pres">
      <dgm:prSet presAssocID="{AD677E0E-3B42-48F1-93A3-D4C5A4FB614E}" presName="spacing" presStyleCnt="0"/>
      <dgm:spPr/>
      <dgm:t>
        <a:bodyPr/>
        <a:lstStyle/>
        <a:p>
          <a:endParaRPr lang="en-US"/>
        </a:p>
      </dgm:t>
    </dgm:pt>
    <dgm:pt modelId="{1F59F4CF-A76B-43E3-8C43-644B8B1EFE31}" type="pres">
      <dgm:prSet presAssocID="{D5E508D3-9056-43EB-8048-D9E31DB2A9DC}" presName="composite" presStyleCnt="0"/>
      <dgm:spPr/>
      <dgm:t>
        <a:bodyPr/>
        <a:lstStyle/>
        <a:p>
          <a:endParaRPr lang="en-US"/>
        </a:p>
      </dgm:t>
    </dgm:pt>
    <dgm:pt modelId="{9024607D-CF07-46F2-B813-FBE136487349}" type="pres">
      <dgm:prSet presAssocID="{D5E508D3-9056-43EB-8048-D9E31DB2A9DC}" presName="imgShp" presStyleLbl="fgImgPlace1" presStyleIdx="3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AE9A7517-EC78-4A09-8540-22814D1224CD}" type="pres">
      <dgm:prSet presAssocID="{D5E508D3-9056-43EB-8048-D9E31DB2A9DC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428BE-C9E3-49CD-B409-ECEED466D0BC}" type="pres">
      <dgm:prSet presAssocID="{C8AE0260-F583-4BF6-86D0-5F14EF93B49C}" presName="spacing" presStyleCnt="0"/>
      <dgm:spPr/>
      <dgm:t>
        <a:bodyPr/>
        <a:lstStyle/>
        <a:p>
          <a:endParaRPr lang="en-US"/>
        </a:p>
      </dgm:t>
    </dgm:pt>
    <dgm:pt modelId="{7EF299DC-DE24-4A56-B277-C43D56ECE8B2}" type="pres">
      <dgm:prSet presAssocID="{9116D126-D960-4534-8392-6B9FB810A4AA}" presName="composite" presStyleCnt="0"/>
      <dgm:spPr/>
      <dgm:t>
        <a:bodyPr/>
        <a:lstStyle/>
        <a:p>
          <a:endParaRPr lang="en-US"/>
        </a:p>
      </dgm:t>
    </dgm:pt>
    <dgm:pt modelId="{AE10A4AD-38CC-4034-94D0-EFA0AE93D7F7}" type="pres">
      <dgm:prSet presAssocID="{9116D126-D960-4534-8392-6B9FB810A4AA}" presName="imgShp" presStyleLbl="fgImgPlace1" presStyleIdx="4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668995CB-E6A7-40E4-8317-59168C452CD9}" type="pres">
      <dgm:prSet presAssocID="{9116D126-D960-4534-8392-6B9FB810A4AA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3D863D-B22E-43DB-BEC4-F4248D92E601}" type="pres">
      <dgm:prSet presAssocID="{2AB049F9-E7A8-4FFE-8AD1-3A3D77A81D5F}" presName="spacing" presStyleCnt="0"/>
      <dgm:spPr/>
      <dgm:t>
        <a:bodyPr/>
        <a:lstStyle/>
        <a:p>
          <a:endParaRPr lang="en-US"/>
        </a:p>
      </dgm:t>
    </dgm:pt>
    <dgm:pt modelId="{724E4A9B-B91D-4062-9F85-4BE8368428FC}" type="pres">
      <dgm:prSet presAssocID="{16081DF1-7E46-420E-9433-AAE212EBCD13}" presName="composite" presStyleCnt="0"/>
      <dgm:spPr/>
      <dgm:t>
        <a:bodyPr/>
        <a:lstStyle/>
        <a:p>
          <a:endParaRPr lang="en-US"/>
        </a:p>
      </dgm:t>
    </dgm:pt>
    <dgm:pt modelId="{A4B9F159-5CA6-4FBE-8EB5-5EFA47A452E3}" type="pres">
      <dgm:prSet presAssocID="{16081DF1-7E46-420E-9433-AAE212EBCD13}" presName="imgShp" presStyleLbl="fgImgPlace1" presStyleIdx="5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F878103-A247-4A8A-82D3-FE14D3BD4ED6}" type="pres">
      <dgm:prSet presAssocID="{16081DF1-7E46-420E-9433-AAE212EBCD13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FF84A1-7D08-4E3E-8B38-A0677902137C}" srcId="{1D271292-0FD3-46D6-82E0-3E708871A7E3}" destId="{FD5B28FC-9C30-4426-B1FC-31027A01A469}" srcOrd="1" destOrd="0" parTransId="{C954A10A-81E7-4C02-AF9B-DA9D4A1D4DF7}" sibTransId="{C37BB2D3-C2D8-4B48-A177-1C1D2B233035}"/>
    <dgm:cxn modelId="{39C0499B-2735-4983-923E-8569406C92B5}" type="presOf" srcId="{DD4167F1-8B93-4D84-A9D7-D646D4714248}" destId="{4CA17058-5770-49DB-A933-0641FA039127}" srcOrd="0" destOrd="0" presId="urn:microsoft.com/office/officeart/2005/8/layout/vList3#2"/>
    <dgm:cxn modelId="{6C02CA75-84C0-48E6-BF18-111E9D5EB47D}" srcId="{1D271292-0FD3-46D6-82E0-3E708871A7E3}" destId="{D33ED410-2089-4D3C-9870-522E3B9FF22E}" srcOrd="0" destOrd="0" parTransId="{E22C494C-12DB-4890-AD12-D3BB83607DC5}" sibTransId="{A0D7186C-4678-4E58-9521-CFD8A09B1865}"/>
    <dgm:cxn modelId="{0B6F2039-BB07-4370-AD2D-4F2E3B7CADE4}" srcId="{1D271292-0FD3-46D6-82E0-3E708871A7E3}" destId="{16081DF1-7E46-420E-9433-AAE212EBCD13}" srcOrd="5" destOrd="0" parTransId="{E081219D-8ADB-4A3D-964A-13FCE0C9625B}" sibTransId="{01BC75C9-9873-45EA-B0F7-76A2CD05108A}"/>
    <dgm:cxn modelId="{01E578B1-350D-4D1F-8FCF-18A446022BA8}" type="presOf" srcId="{D5E508D3-9056-43EB-8048-D9E31DB2A9DC}" destId="{AE9A7517-EC78-4A09-8540-22814D1224CD}" srcOrd="0" destOrd="0" presId="urn:microsoft.com/office/officeart/2005/8/layout/vList3#2"/>
    <dgm:cxn modelId="{A16B39CA-C028-4142-AD4B-B7F67DAE20A4}" type="presOf" srcId="{1D271292-0FD3-46D6-82E0-3E708871A7E3}" destId="{2CDAEE30-9D7C-4F3D-8B73-EE336DF6F118}" srcOrd="0" destOrd="0" presId="urn:microsoft.com/office/officeart/2005/8/layout/vList3#2"/>
    <dgm:cxn modelId="{7C55D40A-51DD-4A84-8042-F8B0725D57E5}" type="presOf" srcId="{16081DF1-7E46-420E-9433-AAE212EBCD13}" destId="{2F878103-A247-4A8A-82D3-FE14D3BD4ED6}" srcOrd="0" destOrd="0" presId="urn:microsoft.com/office/officeart/2005/8/layout/vList3#2"/>
    <dgm:cxn modelId="{7F86F8C5-7175-494B-AB39-358A6156911F}" srcId="{1D271292-0FD3-46D6-82E0-3E708871A7E3}" destId="{DD4167F1-8B93-4D84-A9D7-D646D4714248}" srcOrd="2" destOrd="0" parTransId="{88DC03A3-2057-40FD-AF2C-25790066F520}" sibTransId="{AD677E0E-3B42-48F1-93A3-D4C5A4FB614E}"/>
    <dgm:cxn modelId="{0B59B6A4-5D8C-4265-9FBD-756A60941BF8}" srcId="{1D271292-0FD3-46D6-82E0-3E708871A7E3}" destId="{9116D126-D960-4534-8392-6B9FB810A4AA}" srcOrd="4" destOrd="0" parTransId="{EA5B5AE0-7ECD-46ED-BDD5-2B30EC09709B}" sibTransId="{2AB049F9-E7A8-4FFE-8AD1-3A3D77A81D5F}"/>
    <dgm:cxn modelId="{16FE7E01-16D1-4054-ACF3-CFD4F306FEFF}" type="presOf" srcId="{D33ED410-2089-4D3C-9870-522E3B9FF22E}" destId="{2CD25411-68AA-4B45-AE82-98C9A887044B}" srcOrd="0" destOrd="0" presId="urn:microsoft.com/office/officeart/2005/8/layout/vList3#2"/>
    <dgm:cxn modelId="{0B5CEFC9-FDE7-4452-AA60-56320AA02C8C}" type="presOf" srcId="{9116D126-D960-4534-8392-6B9FB810A4AA}" destId="{668995CB-E6A7-40E4-8317-59168C452CD9}" srcOrd="0" destOrd="0" presId="urn:microsoft.com/office/officeart/2005/8/layout/vList3#2"/>
    <dgm:cxn modelId="{0DB27506-A156-4594-978F-7614C1B86099}" srcId="{1D271292-0FD3-46D6-82E0-3E708871A7E3}" destId="{D5E508D3-9056-43EB-8048-D9E31DB2A9DC}" srcOrd="3" destOrd="0" parTransId="{2EE42822-3EDB-4EC4-AB1A-F2FFD1EBB652}" sibTransId="{C8AE0260-F583-4BF6-86D0-5F14EF93B49C}"/>
    <dgm:cxn modelId="{725A4B44-6E35-4D35-91B7-BC9D3188DFE9}" type="presOf" srcId="{FD5B28FC-9C30-4426-B1FC-31027A01A469}" destId="{B2F23BC3-7BC4-4EB2-A36E-F7160B10AED9}" srcOrd="0" destOrd="0" presId="urn:microsoft.com/office/officeart/2005/8/layout/vList3#2"/>
    <dgm:cxn modelId="{A6836D93-883A-4C3F-A2E2-12CD87556B2C}" type="presParOf" srcId="{2CDAEE30-9D7C-4F3D-8B73-EE336DF6F118}" destId="{C6A7DDCD-2901-4FB1-BC15-5D549D749CAC}" srcOrd="0" destOrd="0" presId="urn:microsoft.com/office/officeart/2005/8/layout/vList3#2"/>
    <dgm:cxn modelId="{4D734F05-3C6A-4C7B-A6E8-C38F4033BBF0}" type="presParOf" srcId="{C6A7DDCD-2901-4FB1-BC15-5D549D749CAC}" destId="{A6EE815B-FB1A-4D42-8FE5-B200197B5107}" srcOrd="0" destOrd="0" presId="urn:microsoft.com/office/officeart/2005/8/layout/vList3#2"/>
    <dgm:cxn modelId="{2D1F7E6E-F85E-4FB0-B02C-1213BE1B8F6B}" type="presParOf" srcId="{C6A7DDCD-2901-4FB1-BC15-5D549D749CAC}" destId="{2CD25411-68AA-4B45-AE82-98C9A887044B}" srcOrd="1" destOrd="0" presId="urn:microsoft.com/office/officeart/2005/8/layout/vList3#2"/>
    <dgm:cxn modelId="{827C4BCD-7569-41EC-AE4F-16B644648A07}" type="presParOf" srcId="{2CDAEE30-9D7C-4F3D-8B73-EE336DF6F118}" destId="{5539F909-5AE4-436D-8276-872C1D306EAC}" srcOrd="1" destOrd="0" presId="urn:microsoft.com/office/officeart/2005/8/layout/vList3#2"/>
    <dgm:cxn modelId="{879083BE-54A3-4DB1-8D72-D2265B3281BC}" type="presParOf" srcId="{2CDAEE30-9D7C-4F3D-8B73-EE336DF6F118}" destId="{ED6D23F6-188E-4359-ADDF-8A3D8A26FD5D}" srcOrd="2" destOrd="0" presId="urn:microsoft.com/office/officeart/2005/8/layout/vList3#2"/>
    <dgm:cxn modelId="{F0AF61FE-A133-42F2-931B-5D0B05D016A9}" type="presParOf" srcId="{ED6D23F6-188E-4359-ADDF-8A3D8A26FD5D}" destId="{1DF2012F-390C-4F70-972B-983C8FAFEA9D}" srcOrd="0" destOrd="0" presId="urn:microsoft.com/office/officeart/2005/8/layout/vList3#2"/>
    <dgm:cxn modelId="{A41D62F5-E5CF-4C0F-891E-4E51D852B404}" type="presParOf" srcId="{ED6D23F6-188E-4359-ADDF-8A3D8A26FD5D}" destId="{B2F23BC3-7BC4-4EB2-A36E-F7160B10AED9}" srcOrd="1" destOrd="0" presId="urn:microsoft.com/office/officeart/2005/8/layout/vList3#2"/>
    <dgm:cxn modelId="{4F8C26C6-EA05-479C-AFFB-7415FBD2EFB3}" type="presParOf" srcId="{2CDAEE30-9D7C-4F3D-8B73-EE336DF6F118}" destId="{4F1DEB88-9003-425B-8A5A-5C1D64221FC1}" srcOrd="3" destOrd="0" presId="urn:microsoft.com/office/officeart/2005/8/layout/vList3#2"/>
    <dgm:cxn modelId="{FEF13613-922B-42C2-858E-2069FC5893F8}" type="presParOf" srcId="{2CDAEE30-9D7C-4F3D-8B73-EE336DF6F118}" destId="{0A4BCBD3-CA42-40C6-B3FC-3FC2EC79E957}" srcOrd="4" destOrd="0" presId="urn:microsoft.com/office/officeart/2005/8/layout/vList3#2"/>
    <dgm:cxn modelId="{9B939A29-DF60-4EC9-B987-97CA7CF212F6}" type="presParOf" srcId="{0A4BCBD3-CA42-40C6-B3FC-3FC2EC79E957}" destId="{C240AB68-4061-4F59-9E4B-AABDDEB2A0DC}" srcOrd="0" destOrd="0" presId="urn:microsoft.com/office/officeart/2005/8/layout/vList3#2"/>
    <dgm:cxn modelId="{A31C9850-A703-40F0-80D3-55AF4AB55EAA}" type="presParOf" srcId="{0A4BCBD3-CA42-40C6-B3FC-3FC2EC79E957}" destId="{4CA17058-5770-49DB-A933-0641FA039127}" srcOrd="1" destOrd="0" presId="urn:microsoft.com/office/officeart/2005/8/layout/vList3#2"/>
    <dgm:cxn modelId="{71F3DF52-4276-4111-88D0-43C6DB222841}" type="presParOf" srcId="{2CDAEE30-9D7C-4F3D-8B73-EE336DF6F118}" destId="{0BC9D3C5-7564-424C-9EC6-E9E83166C0B9}" srcOrd="5" destOrd="0" presId="urn:microsoft.com/office/officeart/2005/8/layout/vList3#2"/>
    <dgm:cxn modelId="{D6B12DE3-1FE9-4383-81F9-D0A9C27E8ABE}" type="presParOf" srcId="{2CDAEE30-9D7C-4F3D-8B73-EE336DF6F118}" destId="{1F59F4CF-A76B-43E3-8C43-644B8B1EFE31}" srcOrd="6" destOrd="0" presId="urn:microsoft.com/office/officeart/2005/8/layout/vList3#2"/>
    <dgm:cxn modelId="{9FBFA936-0548-4FF1-BC5F-FD3DA8DF0C5F}" type="presParOf" srcId="{1F59F4CF-A76B-43E3-8C43-644B8B1EFE31}" destId="{9024607D-CF07-46F2-B813-FBE136487349}" srcOrd="0" destOrd="0" presId="urn:microsoft.com/office/officeart/2005/8/layout/vList3#2"/>
    <dgm:cxn modelId="{9EE095FC-6584-44FF-BFC0-62EDB6955A85}" type="presParOf" srcId="{1F59F4CF-A76B-43E3-8C43-644B8B1EFE31}" destId="{AE9A7517-EC78-4A09-8540-22814D1224CD}" srcOrd="1" destOrd="0" presId="urn:microsoft.com/office/officeart/2005/8/layout/vList3#2"/>
    <dgm:cxn modelId="{84DE1AB2-8646-42A3-A0BC-C770418060D4}" type="presParOf" srcId="{2CDAEE30-9D7C-4F3D-8B73-EE336DF6F118}" destId="{01F428BE-C9E3-49CD-B409-ECEED466D0BC}" srcOrd="7" destOrd="0" presId="urn:microsoft.com/office/officeart/2005/8/layout/vList3#2"/>
    <dgm:cxn modelId="{410D1C2C-BBF2-49D4-BA76-08FFAB669996}" type="presParOf" srcId="{2CDAEE30-9D7C-4F3D-8B73-EE336DF6F118}" destId="{7EF299DC-DE24-4A56-B277-C43D56ECE8B2}" srcOrd="8" destOrd="0" presId="urn:microsoft.com/office/officeart/2005/8/layout/vList3#2"/>
    <dgm:cxn modelId="{AA4DD6EB-E163-4E10-89E7-5D5A2DF6C1CB}" type="presParOf" srcId="{7EF299DC-DE24-4A56-B277-C43D56ECE8B2}" destId="{AE10A4AD-38CC-4034-94D0-EFA0AE93D7F7}" srcOrd="0" destOrd="0" presId="urn:microsoft.com/office/officeart/2005/8/layout/vList3#2"/>
    <dgm:cxn modelId="{4D23E477-2A59-494D-87FC-4FDFBE7E0504}" type="presParOf" srcId="{7EF299DC-DE24-4A56-B277-C43D56ECE8B2}" destId="{668995CB-E6A7-40E4-8317-59168C452CD9}" srcOrd="1" destOrd="0" presId="urn:microsoft.com/office/officeart/2005/8/layout/vList3#2"/>
    <dgm:cxn modelId="{06497E67-0EF1-4C4A-83D4-EDF4D598CA07}" type="presParOf" srcId="{2CDAEE30-9D7C-4F3D-8B73-EE336DF6F118}" destId="{DA3D863D-B22E-43DB-BEC4-F4248D92E601}" srcOrd="9" destOrd="0" presId="urn:microsoft.com/office/officeart/2005/8/layout/vList3#2"/>
    <dgm:cxn modelId="{9ECE4BFA-22F0-46EB-8B86-847492413D22}" type="presParOf" srcId="{2CDAEE30-9D7C-4F3D-8B73-EE336DF6F118}" destId="{724E4A9B-B91D-4062-9F85-4BE8368428FC}" srcOrd="10" destOrd="0" presId="urn:microsoft.com/office/officeart/2005/8/layout/vList3#2"/>
    <dgm:cxn modelId="{F76E4BDE-926F-494E-9D51-2CB80BA7A12C}" type="presParOf" srcId="{724E4A9B-B91D-4062-9F85-4BE8368428FC}" destId="{A4B9F159-5CA6-4FBE-8EB5-5EFA47A452E3}" srcOrd="0" destOrd="0" presId="urn:microsoft.com/office/officeart/2005/8/layout/vList3#2"/>
    <dgm:cxn modelId="{E8DBE24E-D2C9-4A07-A197-F1E9F8855D7F}" type="presParOf" srcId="{724E4A9B-B91D-4062-9F85-4BE8368428FC}" destId="{2F878103-A247-4A8A-82D3-FE14D3BD4ED6}" srcOrd="1" destOrd="0" presId="urn:microsoft.com/office/officeart/2005/8/layout/vList3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CCC957-2112-41A1-B047-33CA3A6720F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89AB24-3357-4048-A3F3-2066C04A669F}">
      <dgm:prSet phldrT="[Text]" custT="1"/>
      <dgm:spPr>
        <a:solidFill>
          <a:schemeClr val="tx2"/>
        </a:solidFill>
        <a:ln w="12700">
          <a:solidFill>
            <a:schemeClr val="tx2"/>
          </a:solidFill>
        </a:ln>
      </dgm:spPr>
      <dgm:t>
        <a:bodyPr/>
        <a:lstStyle/>
        <a:p>
          <a:pPr marL="112713" indent="0" algn="l">
            <a:tabLst/>
          </a:pP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1: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Phân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tuyến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hoạt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động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endParaRPr lang="en-US" sz="1100" b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437CA66-B34B-4D0F-B1D0-DFA716DB90F1}" type="parTrans" cxnId="{022CDAB5-AF3D-47E6-86B1-F900254D76BA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49B3464-A110-4A15-BDEB-8111AE280B8A}" type="sibTrans" cxnId="{022CDAB5-AF3D-47E6-86B1-F900254D76BA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6129F75-9A0A-4789-842D-089502AD1DB1}">
      <dgm:prSet phldrT="[Text]"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2: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Danh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mục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3DFA241-E32C-4ED3-8BBD-A1B82C0123F5}" type="par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5CBB035-ABAC-405A-AA25-BB4F908DBBF4}" type="sibTrans" cxnId="{E5E8A8CD-54D7-4B54-AEEF-5A66A7D87326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8662E45-2D46-4E20-8B5B-96B3CBE78306}">
      <dgm:prSet phldrT="[Text]"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6: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Danh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mục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chuyển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từ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tiêm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/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truyền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sang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uống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(IV/PO)</a:t>
          </a:r>
          <a:endParaRPr lang="en-US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D0EA52A-2542-4AE3-978E-EA65A79C38A3}" type="parTrans" cxnId="{F740F633-E0A3-4959-AF0A-E688C48E0B55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F34952-0005-4570-9364-27BA1DC8489E}" type="sibTrans" cxnId="{F740F633-E0A3-4959-AF0A-E688C48E0B55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46E77B6-C9DF-4329-A237-E4AAF5022393}">
      <dgm:prSet phldrT="[Text]" phldr="1"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C611CE8-CFC6-4D26-834D-468AB3B72870}" type="sib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0A26EDB-099E-488B-9A4E-379EA79F1103}" type="parTrans" cxnId="{0FCDBFB9-6BFA-47BC-9EAD-B3F8A911E528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2BB432-6578-481C-B5E2-F1E1A01463F6}">
      <dgm:prSet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3: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kê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duyệt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cấp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phát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endParaRPr lang="en-US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FC75FCC-95C5-4FC0-A406-23F727CBC3C1}" type="par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C6FB7F-AFEF-4552-A3BF-73C8AB6F3941}" type="sibTrans" cxnId="{509657EF-7FA2-4DB3-A6DC-A12FEE55F72E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0685202-0FB2-415E-821E-D0122293A1CB}">
      <dgm:prSet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4: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Mẫu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phiếu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yêu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cầu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cần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endParaRPr lang="en-US" sz="1100" b="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AB378EF-9497-40C9-8336-7377975C88F1}" type="parTrans" cxnId="{A7FBC441-04CA-4C77-A339-60B38E2F3BB0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6EFB8B-9555-4ABA-845F-C3D436A4BAFE}" type="sibTrans" cxnId="{A7FBC441-04CA-4C77-A339-60B38E2F3BB0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5E98565-6CB4-48B6-8A85-3D247CE16F7A}">
      <dgm:prSet custT="1"/>
      <dgm:spPr>
        <a:solidFill>
          <a:schemeClr val="tx2"/>
        </a:solidFill>
        <a:ln w="12700">
          <a:solidFill>
            <a:schemeClr val="tx2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5: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Tiêu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chí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xác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người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sơ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đồ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chuyển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đổi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từ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tiêm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sang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uống</a:t>
          </a:r>
          <a:endParaRPr lang="en-US" sz="1100" b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B742640-1A78-4A20-95B9-FEFC238EC78D}" type="parTrans" cxnId="{6F3B1A11-1AB2-48E5-A78D-843BAF9DD29B}">
      <dgm:prSet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28DA803-36A8-4BFF-9733-A86CB20D5FC2}" type="sibTrans" cxnId="{6F3B1A11-1AB2-48E5-A78D-843BAF9DD29B}">
      <dgm:prSet/>
      <dgm:spPr/>
      <dgm:t>
        <a:bodyPr/>
        <a:lstStyle/>
        <a:p>
          <a:pPr algn="just"/>
          <a:endParaRPr lang="en-US" sz="12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6BCF8E-8333-4EE7-9D7B-B188B5621CA4}">
      <dgm:prSet custT="1"/>
      <dgm:spPr>
        <a:noFill/>
        <a:ln w="12700">
          <a:solidFill>
            <a:schemeClr val="accent5"/>
          </a:solidFill>
        </a:ln>
      </dgm:spPr>
      <dgm:t>
        <a:bodyPr/>
        <a:lstStyle/>
        <a:p>
          <a:pPr marL="112713" indent="0" algn="l"/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7: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hiệu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hoạt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động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endParaRPr lang="en-US" sz="1100" b="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1DAA7A-7109-4FB6-AC12-836833F789C0}" type="parTrans" cxnId="{0F284DFB-F35D-4C30-BB54-C7EBC1D19718}">
      <dgm:prSet/>
      <dgm:spPr/>
      <dgm:t>
        <a:bodyPr/>
        <a:lstStyle/>
        <a:p>
          <a:endParaRPr lang="en-US"/>
        </a:p>
      </dgm:t>
    </dgm:pt>
    <dgm:pt modelId="{15440D11-BBDE-4499-BEC3-7667F5663F79}" type="sibTrans" cxnId="{0F284DFB-F35D-4C30-BB54-C7EBC1D19718}">
      <dgm:prSet/>
      <dgm:spPr/>
      <dgm:t>
        <a:bodyPr/>
        <a:lstStyle/>
        <a:p>
          <a:endParaRPr lang="en-US"/>
        </a:p>
      </dgm:t>
    </dgm:pt>
    <dgm:pt modelId="{E75C27C4-D77B-4661-A4C1-8C2EA391133A}" type="pres">
      <dgm:prSet presAssocID="{85CCC957-2112-41A1-B047-33CA3A6720F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762A2C4-3B6E-4F68-B674-1AFBB373E21A}" type="pres">
      <dgm:prSet presAssocID="{B46E77B6-C9DF-4329-A237-E4AAF5022393}" presName="hierRoot1" presStyleCnt="0">
        <dgm:presLayoutVars>
          <dgm:hierBranch val="init"/>
        </dgm:presLayoutVars>
      </dgm:prSet>
      <dgm:spPr/>
    </dgm:pt>
    <dgm:pt modelId="{3C1C83EA-20D9-4680-BB4E-CD8F73A69BDD}" type="pres">
      <dgm:prSet presAssocID="{B46E77B6-C9DF-4329-A237-E4AAF5022393}" presName="rootComposite1" presStyleCnt="0"/>
      <dgm:spPr/>
    </dgm:pt>
    <dgm:pt modelId="{0BA57967-AFF5-4C47-A062-7210E84980B6}" type="pres">
      <dgm:prSet presAssocID="{B46E77B6-C9DF-4329-A237-E4AAF5022393}" presName="rootText1" presStyleLbl="node0" presStyleIdx="0" presStyleCnt="1" custFlipHor="0" custScaleX="6679" custLinFactY="200000" custLinFactNeighborX="-22816" custLinFactNeighborY="2067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B5D8090-D896-4C79-A731-9C48398FB1F9}" type="pres">
      <dgm:prSet presAssocID="{B46E77B6-C9DF-4329-A237-E4AAF5022393}" presName="rootConnector1" presStyleLbl="node1" presStyleIdx="0" presStyleCnt="0"/>
      <dgm:spPr/>
      <dgm:t>
        <a:bodyPr/>
        <a:lstStyle/>
        <a:p>
          <a:endParaRPr lang="en-US"/>
        </a:p>
      </dgm:t>
    </dgm:pt>
    <dgm:pt modelId="{B3278ED6-D773-47AF-B05D-09F9BC639C15}" type="pres">
      <dgm:prSet presAssocID="{B46E77B6-C9DF-4329-A237-E4AAF5022393}" presName="hierChild2" presStyleCnt="0"/>
      <dgm:spPr/>
    </dgm:pt>
    <dgm:pt modelId="{7BDE839B-DE52-4C45-9CCE-E8AC2281DC5E}" type="pres">
      <dgm:prSet presAssocID="{C437CA66-B34B-4D0F-B1D0-DFA716DB90F1}" presName="Name64" presStyleLbl="parChTrans1D2" presStyleIdx="0" presStyleCnt="7"/>
      <dgm:spPr/>
      <dgm:t>
        <a:bodyPr/>
        <a:lstStyle/>
        <a:p>
          <a:endParaRPr lang="en-US"/>
        </a:p>
      </dgm:t>
    </dgm:pt>
    <dgm:pt modelId="{CC6D7DDF-B471-4EF9-A283-D939011B6F7F}" type="pres">
      <dgm:prSet presAssocID="{ED89AB24-3357-4048-A3F3-2066C04A669F}" presName="hierRoot2" presStyleCnt="0">
        <dgm:presLayoutVars>
          <dgm:hierBranch val="init"/>
        </dgm:presLayoutVars>
      </dgm:prSet>
      <dgm:spPr/>
    </dgm:pt>
    <dgm:pt modelId="{184DB55E-C8DD-404C-82EF-657ED9348E27}" type="pres">
      <dgm:prSet presAssocID="{ED89AB24-3357-4048-A3F3-2066C04A669F}" presName="rootComposite" presStyleCnt="0"/>
      <dgm:spPr/>
    </dgm:pt>
    <dgm:pt modelId="{CF7C9B9A-DA1B-47B1-9D60-A6F58A8EF88D}" type="pres">
      <dgm:prSet presAssocID="{ED89AB24-3357-4048-A3F3-2066C04A669F}" presName="rootText" presStyleLbl="node2" presStyleIdx="0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FE05E77-5A72-4C18-A6EB-0AF9FCD55E21}" type="pres">
      <dgm:prSet presAssocID="{ED89AB24-3357-4048-A3F3-2066C04A669F}" presName="rootConnector" presStyleLbl="node2" presStyleIdx="0" presStyleCnt="7"/>
      <dgm:spPr/>
      <dgm:t>
        <a:bodyPr/>
        <a:lstStyle/>
        <a:p>
          <a:endParaRPr lang="en-US"/>
        </a:p>
      </dgm:t>
    </dgm:pt>
    <dgm:pt modelId="{01D147B3-384C-461F-9980-4304904EBA40}" type="pres">
      <dgm:prSet presAssocID="{ED89AB24-3357-4048-A3F3-2066C04A669F}" presName="hierChild4" presStyleCnt="0"/>
      <dgm:spPr/>
    </dgm:pt>
    <dgm:pt modelId="{89F3CF3A-E075-494D-967D-5FF4F6895A21}" type="pres">
      <dgm:prSet presAssocID="{ED89AB24-3357-4048-A3F3-2066C04A669F}" presName="hierChild5" presStyleCnt="0"/>
      <dgm:spPr/>
    </dgm:pt>
    <dgm:pt modelId="{8B9C9281-618A-4572-8243-51371F075002}" type="pres">
      <dgm:prSet presAssocID="{73DFA241-E32C-4ED3-8BBD-A1B82C0123F5}" presName="Name64" presStyleLbl="parChTrans1D2" presStyleIdx="1" presStyleCnt="7"/>
      <dgm:spPr/>
      <dgm:t>
        <a:bodyPr/>
        <a:lstStyle/>
        <a:p>
          <a:endParaRPr lang="en-US"/>
        </a:p>
      </dgm:t>
    </dgm:pt>
    <dgm:pt modelId="{94409DEE-0B37-4862-94C2-AE6887D71A0A}" type="pres">
      <dgm:prSet presAssocID="{B6129F75-9A0A-4789-842D-089502AD1DB1}" presName="hierRoot2" presStyleCnt="0">
        <dgm:presLayoutVars>
          <dgm:hierBranch val="init"/>
        </dgm:presLayoutVars>
      </dgm:prSet>
      <dgm:spPr/>
    </dgm:pt>
    <dgm:pt modelId="{44F6A5EE-7AC4-448B-BF3E-9D7A656FB361}" type="pres">
      <dgm:prSet presAssocID="{B6129F75-9A0A-4789-842D-089502AD1DB1}" presName="rootComposite" presStyleCnt="0"/>
      <dgm:spPr/>
    </dgm:pt>
    <dgm:pt modelId="{F9613CCF-9329-4EFA-9F15-17E5C91EE626}" type="pres">
      <dgm:prSet presAssocID="{B6129F75-9A0A-4789-842D-089502AD1DB1}" presName="rootText" presStyleLbl="node2" presStyleIdx="1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470430-4C4F-4A0C-8D04-5064530464F9}" type="pres">
      <dgm:prSet presAssocID="{B6129F75-9A0A-4789-842D-089502AD1DB1}" presName="rootConnector" presStyleLbl="node2" presStyleIdx="1" presStyleCnt="7"/>
      <dgm:spPr/>
      <dgm:t>
        <a:bodyPr/>
        <a:lstStyle/>
        <a:p>
          <a:endParaRPr lang="en-US"/>
        </a:p>
      </dgm:t>
    </dgm:pt>
    <dgm:pt modelId="{8756A1E6-468B-4C34-910A-E2AD17B926ED}" type="pres">
      <dgm:prSet presAssocID="{B6129F75-9A0A-4789-842D-089502AD1DB1}" presName="hierChild4" presStyleCnt="0"/>
      <dgm:spPr/>
    </dgm:pt>
    <dgm:pt modelId="{897A890F-8460-4F3E-AF8F-28D071981408}" type="pres">
      <dgm:prSet presAssocID="{B6129F75-9A0A-4789-842D-089502AD1DB1}" presName="hierChild5" presStyleCnt="0"/>
      <dgm:spPr/>
    </dgm:pt>
    <dgm:pt modelId="{4BAE6193-564A-45AB-94D0-58ED5831F7AF}" type="pres">
      <dgm:prSet presAssocID="{5FC75FCC-95C5-4FC0-A406-23F727CBC3C1}" presName="Name64" presStyleLbl="parChTrans1D2" presStyleIdx="2" presStyleCnt="7"/>
      <dgm:spPr/>
      <dgm:t>
        <a:bodyPr/>
        <a:lstStyle/>
        <a:p>
          <a:endParaRPr lang="en-US"/>
        </a:p>
      </dgm:t>
    </dgm:pt>
    <dgm:pt modelId="{73CAF01E-3238-472C-9DA4-CAA64AC93436}" type="pres">
      <dgm:prSet presAssocID="{DD2BB432-6578-481C-B5E2-F1E1A01463F6}" presName="hierRoot2" presStyleCnt="0">
        <dgm:presLayoutVars>
          <dgm:hierBranch val="init"/>
        </dgm:presLayoutVars>
      </dgm:prSet>
      <dgm:spPr/>
    </dgm:pt>
    <dgm:pt modelId="{7B3ADF8E-CC69-4FCC-B6FF-2921FA9769BC}" type="pres">
      <dgm:prSet presAssocID="{DD2BB432-6578-481C-B5E2-F1E1A01463F6}" presName="rootComposite" presStyleCnt="0"/>
      <dgm:spPr/>
    </dgm:pt>
    <dgm:pt modelId="{77D51B97-22ED-4799-8AEA-91F7B1DEBE20}" type="pres">
      <dgm:prSet presAssocID="{DD2BB432-6578-481C-B5E2-F1E1A01463F6}" presName="rootText" presStyleLbl="node2" presStyleIdx="2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CB74C3-1BAB-48E4-A8C8-FE3127EB4446}" type="pres">
      <dgm:prSet presAssocID="{DD2BB432-6578-481C-B5E2-F1E1A01463F6}" presName="rootConnector" presStyleLbl="node2" presStyleIdx="2" presStyleCnt="7"/>
      <dgm:spPr/>
      <dgm:t>
        <a:bodyPr/>
        <a:lstStyle/>
        <a:p>
          <a:endParaRPr lang="en-US"/>
        </a:p>
      </dgm:t>
    </dgm:pt>
    <dgm:pt modelId="{FEAE2CC2-7B85-4D5B-A504-4C3EADFA975C}" type="pres">
      <dgm:prSet presAssocID="{DD2BB432-6578-481C-B5E2-F1E1A01463F6}" presName="hierChild4" presStyleCnt="0"/>
      <dgm:spPr/>
    </dgm:pt>
    <dgm:pt modelId="{8E1F4873-50A1-453F-93D3-F68048D7D128}" type="pres">
      <dgm:prSet presAssocID="{DD2BB432-6578-481C-B5E2-F1E1A01463F6}" presName="hierChild5" presStyleCnt="0"/>
      <dgm:spPr/>
    </dgm:pt>
    <dgm:pt modelId="{5FF93E58-7315-42D6-A91F-E2ACFCBEF6F9}" type="pres">
      <dgm:prSet presAssocID="{4AB378EF-9497-40C9-8336-7377975C88F1}" presName="Name64" presStyleLbl="parChTrans1D2" presStyleIdx="3" presStyleCnt="7"/>
      <dgm:spPr/>
      <dgm:t>
        <a:bodyPr/>
        <a:lstStyle/>
        <a:p>
          <a:endParaRPr lang="en-US"/>
        </a:p>
      </dgm:t>
    </dgm:pt>
    <dgm:pt modelId="{EF8BA222-FBCD-453C-97D6-D815036AB0DE}" type="pres">
      <dgm:prSet presAssocID="{20685202-0FB2-415E-821E-D0122293A1CB}" presName="hierRoot2" presStyleCnt="0">
        <dgm:presLayoutVars>
          <dgm:hierBranch val="init"/>
        </dgm:presLayoutVars>
      </dgm:prSet>
      <dgm:spPr/>
    </dgm:pt>
    <dgm:pt modelId="{F5F2F936-0DAD-4412-B627-3C4D8ECE2E7F}" type="pres">
      <dgm:prSet presAssocID="{20685202-0FB2-415E-821E-D0122293A1CB}" presName="rootComposite" presStyleCnt="0"/>
      <dgm:spPr/>
    </dgm:pt>
    <dgm:pt modelId="{1AC3ECC5-2279-4DE8-A79A-B697EB63E9E6}" type="pres">
      <dgm:prSet presAssocID="{20685202-0FB2-415E-821E-D0122293A1CB}" presName="rootText" presStyleLbl="node2" presStyleIdx="3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555FD2-1A73-4BC1-B3F4-386774F4F60F}" type="pres">
      <dgm:prSet presAssocID="{20685202-0FB2-415E-821E-D0122293A1CB}" presName="rootConnector" presStyleLbl="node2" presStyleIdx="3" presStyleCnt="7"/>
      <dgm:spPr/>
      <dgm:t>
        <a:bodyPr/>
        <a:lstStyle/>
        <a:p>
          <a:endParaRPr lang="en-US"/>
        </a:p>
      </dgm:t>
    </dgm:pt>
    <dgm:pt modelId="{11C7DE4D-3E18-4152-B905-9473B94C7652}" type="pres">
      <dgm:prSet presAssocID="{20685202-0FB2-415E-821E-D0122293A1CB}" presName="hierChild4" presStyleCnt="0"/>
      <dgm:spPr/>
    </dgm:pt>
    <dgm:pt modelId="{F498F1F3-1C31-4FDB-9DDD-415094879331}" type="pres">
      <dgm:prSet presAssocID="{20685202-0FB2-415E-821E-D0122293A1CB}" presName="hierChild5" presStyleCnt="0"/>
      <dgm:spPr/>
    </dgm:pt>
    <dgm:pt modelId="{63B2A909-AB82-45C4-B868-B2E9DC070FD6}" type="pres">
      <dgm:prSet presAssocID="{9B742640-1A78-4A20-95B9-FEFC238EC78D}" presName="Name64" presStyleLbl="parChTrans1D2" presStyleIdx="4" presStyleCnt="7"/>
      <dgm:spPr/>
      <dgm:t>
        <a:bodyPr/>
        <a:lstStyle/>
        <a:p>
          <a:endParaRPr lang="en-US"/>
        </a:p>
      </dgm:t>
    </dgm:pt>
    <dgm:pt modelId="{0EC4A158-B099-4584-9A47-217B4B938F00}" type="pres">
      <dgm:prSet presAssocID="{E5E98565-6CB4-48B6-8A85-3D247CE16F7A}" presName="hierRoot2" presStyleCnt="0">
        <dgm:presLayoutVars>
          <dgm:hierBranch val="init"/>
        </dgm:presLayoutVars>
      </dgm:prSet>
      <dgm:spPr/>
    </dgm:pt>
    <dgm:pt modelId="{0BB8504C-D5F5-4C9A-B59E-71CE509ACA9E}" type="pres">
      <dgm:prSet presAssocID="{E5E98565-6CB4-48B6-8A85-3D247CE16F7A}" presName="rootComposite" presStyleCnt="0"/>
      <dgm:spPr/>
    </dgm:pt>
    <dgm:pt modelId="{425A7301-5D54-4912-836A-E7FA555B3B68}" type="pres">
      <dgm:prSet presAssocID="{E5E98565-6CB4-48B6-8A85-3D247CE16F7A}" presName="rootText" presStyleLbl="node2" presStyleIdx="4" presStyleCnt="7" custScaleX="235183" custScaleY="16246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E94704B-ACE6-43A6-8B9E-A68B87D71E3E}" type="pres">
      <dgm:prSet presAssocID="{E5E98565-6CB4-48B6-8A85-3D247CE16F7A}" presName="rootConnector" presStyleLbl="node2" presStyleIdx="4" presStyleCnt="7"/>
      <dgm:spPr/>
      <dgm:t>
        <a:bodyPr/>
        <a:lstStyle/>
        <a:p>
          <a:endParaRPr lang="en-US"/>
        </a:p>
      </dgm:t>
    </dgm:pt>
    <dgm:pt modelId="{54DD3637-6FC8-410E-80E8-725FFD427C03}" type="pres">
      <dgm:prSet presAssocID="{E5E98565-6CB4-48B6-8A85-3D247CE16F7A}" presName="hierChild4" presStyleCnt="0"/>
      <dgm:spPr/>
    </dgm:pt>
    <dgm:pt modelId="{7EA4BDE9-FAF6-4E30-9E00-E7285705B496}" type="pres">
      <dgm:prSet presAssocID="{E5E98565-6CB4-48B6-8A85-3D247CE16F7A}" presName="hierChild5" presStyleCnt="0"/>
      <dgm:spPr/>
    </dgm:pt>
    <dgm:pt modelId="{61027F39-26BF-497F-ABBF-E3808E4DC2F6}" type="pres">
      <dgm:prSet presAssocID="{3D0EA52A-2542-4AE3-978E-EA65A79C38A3}" presName="Name64" presStyleLbl="parChTrans1D2" presStyleIdx="5" presStyleCnt="7"/>
      <dgm:spPr/>
      <dgm:t>
        <a:bodyPr/>
        <a:lstStyle/>
        <a:p>
          <a:endParaRPr lang="en-US"/>
        </a:p>
      </dgm:t>
    </dgm:pt>
    <dgm:pt modelId="{019F09FB-2281-4906-A1E8-4EB9AFF4F922}" type="pres">
      <dgm:prSet presAssocID="{B8662E45-2D46-4E20-8B5B-96B3CBE78306}" presName="hierRoot2" presStyleCnt="0">
        <dgm:presLayoutVars>
          <dgm:hierBranch val="init"/>
        </dgm:presLayoutVars>
      </dgm:prSet>
      <dgm:spPr/>
    </dgm:pt>
    <dgm:pt modelId="{8173ECCD-35D9-4CC7-A18E-88BB9074DD5B}" type="pres">
      <dgm:prSet presAssocID="{B8662E45-2D46-4E20-8B5B-96B3CBE78306}" presName="rootComposite" presStyleCnt="0"/>
      <dgm:spPr/>
    </dgm:pt>
    <dgm:pt modelId="{8FFD7E29-00D1-4D59-AAF4-28DFDF205C74}" type="pres">
      <dgm:prSet presAssocID="{B8662E45-2D46-4E20-8B5B-96B3CBE78306}" presName="rootText" presStyleLbl="node2" presStyleIdx="5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083F66-B434-49A0-81E2-932704F74A19}" type="pres">
      <dgm:prSet presAssocID="{B8662E45-2D46-4E20-8B5B-96B3CBE78306}" presName="rootConnector" presStyleLbl="node2" presStyleIdx="5" presStyleCnt="7"/>
      <dgm:spPr/>
      <dgm:t>
        <a:bodyPr/>
        <a:lstStyle/>
        <a:p>
          <a:endParaRPr lang="en-US"/>
        </a:p>
      </dgm:t>
    </dgm:pt>
    <dgm:pt modelId="{F8645AC0-4E8D-4654-B1D4-95F0AF4D0A0F}" type="pres">
      <dgm:prSet presAssocID="{B8662E45-2D46-4E20-8B5B-96B3CBE78306}" presName="hierChild4" presStyleCnt="0"/>
      <dgm:spPr/>
    </dgm:pt>
    <dgm:pt modelId="{42C51A10-86D7-44EF-92D9-6C26DC3E1B07}" type="pres">
      <dgm:prSet presAssocID="{B8662E45-2D46-4E20-8B5B-96B3CBE78306}" presName="hierChild5" presStyleCnt="0"/>
      <dgm:spPr/>
    </dgm:pt>
    <dgm:pt modelId="{83E87944-A010-43C2-97D2-C40CD7F8FDE4}" type="pres">
      <dgm:prSet presAssocID="{AD1DAA7A-7109-4FB6-AC12-836833F789C0}" presName="Name64" presStyleLbl="parChTrans1D2" presStyleIdx="6" presStyleCnt="7"/>
      <dgm:spPr/>
      <dgm:t>
        <a:bodyPr/>
        <a:lstStyle/>
        <a:p>
          <a:endParaRPr lang="en-US"/>
        </a:p>
      </dgm:t>
    </dgm:pt>
    <dgm:pt modelId="{E61B4D97-F5AC-4126-9BDE-CAD9535C6F5B}" type="pres">
      <dgm:prSet presAssocID="{916BCF8E-8333-4EE7-9D7B-B188B5621CA4}" presName="hierRoot2" presStyleCnt="0">
        <dgm:presLayoutVars>
          <dgm:hierBranch val="init"/>
        </dgm:presLayoutVars>
      </dgm:prSet>
      <dgm:spPr/>
    </dgm:pt>
    <dgm:pt modelId="{6D4B7236-3097-441E-AECB-2B10BB871605}" type="pres">
      <dgm:prSet presAssocID="{916BCF8E-8333-4EE7-9D7B-B188B5621CA4}" presName="rootComposite" presStyleCnt="0"/>
      <dgm:spPr/>
    </dgm:pt>
    <dgm:pt modelId="{2DD1FE65-DC79-496C-AF11-8C3A31B63042}" type="pres">
      <dgm:prSet presAssocID="{916BCF8E-8333-4EE7-9D7B-B188B5621CA4}" presName="rootText" presStyleLbl="node2" presStyleIdx="6" presStyleCnt="7" custScaleX="2351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CB469D2-A043-4889-AF84-B7C5C3966B9F}" type="pres">
      <dgm:prSet presAssocID="{916BCF8E-8333-4EE7-9D7B-B188B5621CA4}" presName="rootConnector" presStyleLbl="node2" presStyleIdx="6" presStyleCnt="7"/>
      <dgm:spPr/>
      <dgm:t>
        <a:bodyPr/>
        <a:lstStyle/>
        <a:p>
          <a:endParaRPr lang="en-US"/>
        </a:p>
      </dgm:t>
    </dgm:pt>
    <dgm:pt modelId="{0CD82CC3-FD26-4A49-8524-F788B2381ABF}" type="pres">
      <dgm:prSet presAssocID="{916BCF8E-8333-4EE7-9D7B-B188B5621CA4}" presName="hierChild4" presStyleCnt="0"/>
      <dgm:spPr/>
    </dgm:pt>
    <dgm:pt modelId="{4DDCFEE7-BCC4-42E2-88D5-AA9042863B8C}" type="pres">
      <dgm:prSet presAssocID="{916BCF8E-8333-4EE7-9D7B-B188B5621CA4}" presName="hierChild5" presStyleCnt="0"/>
      <dgm:spPr/>
    </dgm:pt>
    <dgm:pt modelId="{27D6E849-F6A9-4DE1-9580-3632535CA186}" type="pres">
      <dgm:prSet presAssocID="{B46E77B6-C9DF-4329-A237-E4AAF5022393}" presName="hierChild3" presStyleCnt="0"/>
      <dgm:spPr/>
    </dgm:pt>
  </dgm:ptLst>
  <dgm:cxnLst>
    <dgm:cxn modelId="{84A4AD6D-3A55-47B7-900F-3305B16F8CA7}" type="presOf" srcId="{B46E77B6-C9DF-4329-A237-E4AAF5022393}" destId="{0BA57967-AFF5-4C47-A062-7210E84980B6}" srcOrd="0" destOrd="0" presId="urn:microsoft.com/office/officeart/2009/3/layout/HorizontalOrganizationChart"/>
    <dgm:cxn modelId="{852C0AF7-414D-4984-8C0E-8510452A790F}" type="presOf" srcId="{20685202-0FB2-415E-821E-D0122293A1CB}" destId="{E2555FD2-1A73-4BC1-B3F4-386774F4F60F}" srcOrd="1" destOrd="0" presId="urn:microsoft.com/office/officeart/2009/3/layout/HorizontalOrganizationChart"/>
    <dgm:cxn modelId="{98D88F83-91BC-468D-B711-21703482B0D6}" type="presOf" srcId="{73DFA241-E32C-4ED3-8BBD-A1B82C0123F5}" destId="{8B9C9281-618A-4572-8243-51371F075002}" srcOrd="0" destOrd="0" presId="urn:microsoft.com/office/officeart/2009/3/layout/HorizontalOrganizationChart"/>
    <dgm:cxn modelId="{77B28D9A-57BB-4C38-AC6E-426AE50F27D2}" type="presOf" srcId="{B46E77B6-C9DF-4329-A237-E4AAF5022393}" destId="{BB5D8090-D896-4C79-A731-9C48398FB1F9}" srcOrd="1" destOrd="0" presId="urn:microsoft.com/office/officeart/2009/3/layout/HorizontalOrganizationChart"/>
    <dgm:cxn modelId="{9C4F7271-3FB0-4B70-88A4-33F32744C005}" type="presOf" srcId="{85CCC957-2112-41A1-B047-33CA3A6720F7}" destId="{E75C27C4-D77B-4661-A4C1-8C2EA391133A}" srcOrd="0" destOrd="0" presId="urn:microsoft.com/office/officeart/2009/3/layout/HorizontalOrganizationChart"/>
    <dgm:cxn modelId="{509657EF-7FA2-4DB3-A6DC-A12FEE55F72E}" srcId="{B46E77B6-C9DF-4329-A237-E4AAF5022393}" destId="{DD2BB432-6578-481C-B5E2-F1E1A01463F6}" srcOrd="2" destOrd="0" parTransId="{5FC75FCC-95C5-4FC0-A406-23F727CBC3C1}" sibTransId="{FDC6FB7F-AFEF-4552-A3BF-73C8AB6F3941}"/>
    <dgm:cxn modelId="{0A485D37-0C09-4140-B222-AE868DAEB549}" type="presOf" srcId="{916BCF8E-8333-4EE7-9D7B-B188B5621CA4}" destId="{CCB469D2-A043-4889-AF84-B7C5C3966B9F}" srcOrd="1" destOrd="0" presId="urn:microsoft.com/office/officeart/2009/3/layout/HorizontalOrganizationChart"/>
    <dgm:cxn modelId="{F4B28384-757B-4954-8E88-90E6A0BD26CB}" type="presOf" srcId="{B8662E45-2D46-4E20-8B5B-96B3CBE78306}" destId="{8FFD7E29-00D1-4D59-AAF4-28DFDF205C74}" srcOrd="0" destOrd="0" presId="urn:microsoft.com/office/officeart/2009/3/layout/HorizontalOrganizationChart"/>
    <dgm:cxn modelId="{A7FBC441-04CA-4C77-A339-60B38E2F3BB0}" srcId="{B46E77B6-C9DF-4329-A237-E4AAF5022393}" destId="{20685202-0FB2-415E-821E-D0122293A1CB}" srcOrd="3" destOrd="0" parTransId="{4AB378EF-9497-40C9-8336-7377975C88F1}" sibTransId="{9E6EFB8B-9555-4ABA-845F-C3D436A4BAFE}"/>
    <dgm:cxn modelId="{C27AE3D2-AF45-410F-9DE0-4281B08416B3}" type="presOf" srcId="{C437CA66-B34B-4D0F-B1D0-DFA716DB90F1}" destId="{7BDE839B-DE52-4C45-9CCE-E8AC2281DC5E}" srcOrd="0" destOrd="0" presId="urn:microsoft.com/office/officeart/2009/3/layout/HorizontalOrganizationChart"/>
    <dgm:cxn modelId="{0FCDBFB9-6BFA-47BC-9EAD-B3F8A911E528}" srcId="{85CCC957-2112-41A1-B047-33CA3A6720F7}" destId="{B46E77B6-C9DF-4329-A237-E4AAF5022393}" srcOrd="0" destOrd="0" parTransId="{C0A26EDB-099E-488B-9A4E-379EA79F1103}" sibTransId="{4C611CE8-CFC6-4D26-834D-468AB3B72870}"/>
    <dgm:cxn modelId="{6F3B1A11-1AB2-48E5-A78D-843BAF9DD29B}" srcId="{B46E77B6-C9DF-4329-A237-E4AAF5022393}" destId="{E5E98565-6CB4-48B6-8A85-3D247CE16F7A}" srcOrd="4" destOrd="0" parTransId="{9B742640-1A78-4A20-95B9-FEFC238EC78D}" sibTransId="{828DA803-36A8-4BFF-9733-A86CB20D5FC2}"/>
    <dgm:cxn modelId="{BB8AC707-5761-4A95-A515-3C657E32694A}" type="presOf" srcId="{916BCF8E-8333-4EE7-9D7B-B188B5621CA4}" destId="{2DD1FE65-DC79-496C-AF11-8C3A31B63042}" srcOrd="0" destOrd="0" presId="urn:microsoft.com/office/officeart/2009/3/layout/HorizontalOrganizationChart"/>
    <dgm:cxn modelId="{022CDAB5-AF3D-47E6-86B1-F900254D76BA}" srcId="{B46E77B6-C9DF-4329-A237-E4AAF5022393}" destId="{ED89AB24-3357-4048-A3F3-2066C04A669F}" srcOrd="0" destOrd="0" parTransId="{C437CA66-B34B-4D0F-B1D0-DFA716DB90F1}" sibTransId="{849B3464-A110-4A15-BDEB-8111AE280B8A}"/>
    <dgm:cxn modelId="{B2239A01-0F5C-4804-B7F5-756F44BD206B}" type="presOf" srcId="{B6129F75-9A0A-4789-842D-089502AD1DB1}" destId="{F9613CCF-9329-4EFA-9F15-17E5C91EE626}" srcOrd="0" destOrd="0" presId="urn:microsoft.com/office/officeart/2009/3/layout/HorizontalOrganizationChart"/>
    <dgm:cxn modelId="{2C222B7A-8BB9-4882-ADA9-2CC869A69BC6}" type="presOf" srcId="{B6129F75-9A0A-4789-842D-089502AD1DB1}" destId="{7C470430-4C4F-4A0C-8D04-5064530464F9}" srcOrd="1" destOrd="0" presId="urn:microsoft.com/office/officeart/2009/3/layout/HorizontalOrganizationChart"/>
    <dgm:cxn modelId="{FF10B23B-885A-42E6-8521-EA64058108A3}" type="presOf" srcId="{3D0EA52A-2542-4AE3-978E-EA65A79C38A3}" destId="{61027F39-26BF-497F-ABBF-E3808E4DC2F6}" srcOrd="0" destOrd="0" presId="urn:microsoft.com/office/officeart/2009/3/layout/HorizontalOrganizationChart"/>
    <dgm:cxn modelId="{F740F633-E0A3-4959-AF0A-E688C48E0B55}" srcId="{B46E77B6-C9DF-4329-A237-E4AAF5022393}" destId="{B8662E45-2D46-4E20-8B5B-96B3CBE78306}" srcOrd="5" destOrd="0" parTransId="{3D0EA52A-2542-4AE3-978E-EA65A79C38A3}" sibTransId="{C6F34952-0005-4570-9364-27BA1DC8489E}"/>
    <dgm:cxn modelId="{08573444-0B61-4680-9A45-26A5AA0FB5D7}" type="presOf" srcId="{ED89AB24-3357-4048-A3F3-2066C04A669F}" destId="{DFE05E77-5A72-4C18-A6EB-0AF9FCD55E21}" srcOrd="1" destOrd="0" presId="urn:microsoft.com/office/officeart/2009/3/layout/HorizontalOrganizationChart"/>
    <dgm:cxn modelId="{E49988A5-FAB2-4B35-B447-2A74EA683764}" type="presOf" srcId="{ED89AB24-3357-4048-A3F3-2066C04A669F}" destId="{CF7C9B9A-DA1B-47B1-9D60-A6F58A8EF88D}" srcOrd="0" destOrd="0" presId="urn:microsoft.com/office/officeart/2009/3/layout/HorizontalOrganizationChart"/>
    <dgm:cxn modelId="{E5E8A8CD-54D7-4B54-AEEF-5A66A7D87326}" srcId="{B46E77B6-C9DF-4329-A237-E4AAF5022393}" destId="{B6129F75-9A0A-4789-842D-089502AD1DB1}" srcOrd="1" destOrd="0" parTransId="{73DFA241-E32C-4ED3-8BBD-A1B82C0123F5}" sibTransId="{25CBB035-ABAC-405A-AA25-BB4F908DBBF4}"/>
    <dgm:cxn modelId="{B5B008C7-4B1C-4836-BDC2-D8692F83BE4F}" type="presOf" srcId="{B8662E45-2D46-4E20-8B5B-96B3CBE78306}" destId="{B2083F66-B434-49A0-81E2-932704F74A19}" srcOrd="1" destOrd="0" presId="urn:microsoft.com/office/officeart/2009/3/layout/HorizontalOrganizationChart"/>
    <dgm:cxn modelId="{0E2F0AE8-69F8-4A36-937D-77B44836DFFB}" type="presOf" srcId="{9B742640-1A78-4A20-95B9-FEFC238EC78D}" destId="{63B2A909-AB82-45C4-B868-B2E9DC070FD6}" srcOrd="0" destOrd="0" presId="urn:microsoft.com/office/officeart/2009/3/layout/HorizontalOrganizationChart"/>
    <dgm:cxn modelId="{54B1D7A2-DC07-4321-A12C-C964E26A536C}" type="presOf" srcId="{20685202-0FB2-415E-821E-D0122293A1CB}" destId="{1AC3ECC5-2279-4DE8-A79A-B697EB63E9E6}" srcOrd="0" destOrd="0" presId="urn:microsoft.com/office/officeart/2009/3/layout/HorizontalOrganizationChart"/>
    <dgm:cxn modelId="{56D22AB5-6925-4002-A9B0-F48219183D93}" type="presOf" srcId="{E5E98565-6CB4-48B6-8A85-3D247CE16F7A}" destId="{425A7301-5D54-4912-836A-E7FA555B3B68}" srcOrd="0" destOrd="0" presId="urn:microsoft.com/office/officeart/2009/3/layout/HorizontalOrganizationChart"/>
    <dgm:cxn modelId="{EDA0E57B-F85D-443C-BDC1-A5F21CC7DFDE}" type="presOf" srcId="{DD2BB432-6578-481C-B5E2-F1E1A01463F6}" destId="{77D51B97-22ED-4799-8AEA-91F7B1DEBE20}" srcOrd="0" destOrd="0" presId="urn:microsoft.com/office/officeart/2009/3/layout/HorizontalOrganizationChart"/>
    <dgm:cxn modelId="{0F284DFB-F35D-4C30-BB54-C7EBC1D19718}" srcId="{B46E77B6-C9DF-4329-A237-E4AAF5022393}" destId="{916BCF8E-8333-4EE7-9D7B-B188B5621CA4}" srcOrd="6" destOrd="0" parTransId="{AD1DAA7A-7109-4FB6-AC12-836833F789C0}" sibTransId="{15440D11-BBDE-4499-BEC3-7667F5663F79}"/>
    <dgm:cxn modelId="{B0A304AF-84E3-4DAC-AFBD-D105B1CDCD9F}" type="presOf" srcId="{4AB378EF-9497-40C9-8336-7377975C88F1}" destId="{5FF93E58-7315-42D6-A91F-E2ACFCBEF6F9}" srcOrd="0" destOrd="0" presId="urn:microsoft.com/office/officeart/2009/3/layout/HorizontalOrganizationChart"/>
    <dgm:cxn modelId="{945ECD63-1A15-4188-9E3C-7EC94489A9E3}" type="presOf" srcId="{5FC75FCC-95C5-4FC0-A406-23F727CBC3C1}" destId="{4BAE6193-564A-45AB-94D0-58ED5831F7AF}" srcOrd="0" destOrd="0" presId="urn:microsoft.com/office/officeart/2009/3/layout/HorizontalOrganizationChart"/>
    <dgm:cxn modelId="{6EB8F7FC-9683-4880-B929-54F5A7C64D7C}" type="presOf" srcId="{DD2BB432-6578-481C-B5E2-F1E1A01463F6}" destId="{7DCB74C3-1BAB-48E4-A8C8-FE3127EB4446}" srcOrd="1" destOrd="0" presId="urn:microsoft.com/office/officeart/2009/3/layout/HorizontalOrganizationChart"/>
    <dgm:cxn modelId="{5948D928-6BB7-42E5-BAF6-9F48F46AE9B7}" type="presOf" srcId="{E5E98565-6CB4-48B6-8A85-3D247CE16F7A}" destId="{EE94704B-ACE6-43A6-8B9E-A68B87D71E3E}" srcOrd="1" destOrd="0" presId="urn:microsoft.com/office/officeart/2009/3/layout/HorizontalOrganizationChart"/>
    <dgm:cxn modelId="{93660539-714B-4E12-8F3C-D0902CD794C8}" type="presOf" srcId="{AD1DAA7A-7109-4FB6-AC12-836833F789C0}" destId="{83E87944-A010-43C2-97D2-C40CD7F8FDE4}" srcOrd="0" destOrd="0" presId="urn:microsoft.com/office/officeart/2009/3/layout/HorizontalOrganizationChart"/>
    <dgm:cxn modelId="{A70FF93F-5427-4727-95FA-FB8A479C7FF3}" type="presParOf" srcId="{E75C27C4-D77B-4661-A4C1-8C2EA391133A}" destId="{8762A2C4-3B6E-4F68-B674-1AFBB373E21A}" srcOrd="0" destOrd="0" presId="urn:microsoft.com/office/officeart/2009/3/layout/HorizontalOrganizationChart"/>
    <dgm:cxn modelId="{274242FB-EED9-4CEA-A716-5E3CE8CDE9F3}" type="presParOf" srcId="{8762A2C4-3B6E-4F68-B674-1AFBB373E21A}" destId="{3C1C83EA-20D9-4680-BB4E-CD8F73A69BDD}" srcOrd="0" destOrd="0" presId="urn:microsoft.com/office/officeart/2009/3/layout/HorizontalOrganizationChart"/>
    <dgm:cxn modelId="{FB6FE428-46DE-480F-AE30-84CA916F956C}" type="presParOf" srcId="{3C1C83EA-20D9-4680-BB4E-CD8F73A69BDD}" destId="{0BA57967-AFF5-4C47-A062-7210E84980B6}" srcOrd="0" destOrd="0" presId="urn:microsoft.com/office/officeart/2009/3/layout/HorizontalOrganizationChart"/>
    <dgm:cxn modelId="{669CC2DB-EE66-45B3-A73E-E9517B96E4EB}" type="presParOf" srcId="{3C1C83EA-20D9-4680-BB4E-CD8F73A69BDD}" destId="{BB5D8090-D896-4C79-A731-9C48398FB1F9}" srcOrd="1" destOrd="0" presId="urn:microsoft.com/office/officeart/2009/3/layout/HorizontalOrganizationChart"/>
    <dgm:cxn modelId="{169FC56B-6C16-4B77-AD1C-CC7D6E4C62A0}" type="presParOf" srcId="{8762A2C4-3B6E-4F68-B674-1AFBB373E21A}" destId="{B3278ED6-D773-47AF-B05D-09F9BC639C15}" srcOrd="1" destOrd="0" presId="urn:microsoft.com/office/officeart/2009/3/layout/HorizontalOrganizationChart"/>
    <dgm:cxn modelId="{46C0B2AB-740D-4EDD-9910-4B334DE8CFD3}" type="presParOf" srcId="{B3278ED6-D773-47AF-B05D-09F9BC639C15}" destId="{7BDE839B-DE52-4C45-9CCE-E8AC2281DC5E}" srcOrd="0" destOrd="0" presId="urn:microsoft.com/office/officeart/2009/3/layout/HorizontalOrganizationChart"/>
    <dgm:cxn modelId="{12324BC6-F926-456C-8DFA-0C139F792C22}" type="presParOf" srcId="{B3278ED6-D773-47AF-B05D-09F9BC639C15}" destId="{CC6D7DDF-B471-4EF9-A283-D939011B6F7F}" srcOrd="1" destOrd="0" presId="urn:microsoft.com/office/officeart/2009/3/layout/HorizontalOrganizationChart"/>
    <dgm:cxn modelId="{BB5DA780-E0B4-4747-99A2-653ACC0E274E}" type="presParOf" srcId="{CC6D7DDF-B471-4EF9-A283-D939011B6F7F}" destId="{184DB55E-C8DD-404C-82EF-657ED9348E27}" srcOrd="0" destOrd="0" presId="urn:microsoft.com/office/officeart/2009/3/layout/HorizontalOrganizationChart"/>
    <dgm:cxn modelId="{491FCA2E-60BF-4673-89C4-2DDB696347C1}" type="presParOf" srcId="{184DB55E-C8DD-404C-82EF-657ED9348E27}" destId="{CF7C9B9A-DA1B-47B1-9D60-A6F58A8EF88D}" srcOrd="0" destOrd="0" presId="urn:microsoft.com/office/officeart/2009/3/layout/HorizontalOrganizationChart"/>
    <dgm:cxn modelId="{41296388-6602-404E-80C0-E2D83DA08590}" type="presParOf" srcId="{184DB55E-C8DD-404C-82EF-657ED9348E27}" destId="{DFE05E77-5A72-4C18-A6EB-0AF9FCD55E21}" srcOrd="1" destOrd="0" presId="urn:microsoft.com/office/officeart/2009/3/layout/HorizontalOrganizationChart"/>
    <dgm:cxn modelId="{2988F649-4754-412B-8149-084455FE9FFC}" type="presParOf" srcId="{CC6D7DDF-B471-4EF9-A283-D939011B6F7F}" destId="{01D147B3-384C-461F-9980-4304904EBA40}" srcOrd="1" destOrd="0" presId="urn:microsoft.com/office/officeart/2009/3/layout/HorizontalOrganizationChart"/>
    <dgm:cxn modelId="{01F07AC3-AA98-470E-8260-29E1316C2DE7}" type="presParOf" srcId="{CC6D7DDF-B471-4EF9-A283-D939011B6F7F}" destId="{89F3CF3A-E075-494D-967D-5FF4F6895A21}" srcOrd="2" destOrd="0" presId="urn:microsoft.com/office/officeart/2009/3/layout/HorizontalOrganizationChart"/>
    <dgm:cxn modelId="{388D6DDE-CD26-4274-A8AD-9D0AB76A63D4}" type="presParOf" srcId="{B3278ED6-D773-47AF-B05D-09F9BC639C15}" destId="{8B9C9281-618A-4572-8243-51371F075002}" srcOrd="2" destOrd="0" presId="urn:microsoft.com/office/officeart/2009/3/layout/HorizontalOrganizationChart"/>
    <dgm:cxn modelId="{61222F44-8A43-4128-9298-07D60D126995}" type="presParOf" srcId="{B3278ED6-D773-47AF-B05D-09F9BC639C15}" destId="{94409DEE-0B37-4862-94C2-AE6887D71A0A}" srcOrd="3" destOrd="0" presId="urn:microsoft.com/office/officeart/2009/3/layout/HorizontalOrganizationChart"/>
    <dgm:cxn modelId="{975635EB-FAD1-4D8B-A11A-D73730AF397B}" type="presParOf" srcId="{94409DEE-0B37-4862-94C2-AE6887D71A0A}" destId="{44F6A5EE-7AC4-448B-BF3E-9D7A656FB361}" srcOrd="0" destOrd="0" presId="urn:microsoft.com/office/officeart/2009/3/layout/HorizontalOrganizationChart"/>
    <dgm:cxn modelId="{D2AD9B06-060C-4A56-AC91-657E73F590D9}" type="presParOf" srcId="{44F6A5EE-7AC4-448B-BF3E-9D7A656FB361}" destId="{F9613CCF-9329-4EFA-9F15-17E5C91EE626}" srcOrd="0" destOrd="0" presId="urn:microsoft.com/office/officeart/2009/3/layout/HorizontalOrganizationChart"/>
    <dgm:cxn modelId="{AA69C9B9-7F0E-4894-A396-798DB31B51F3}" type="presParOf" srcId="{44F6A5EE-7AC4-448B-BF3E-9D7A656FB361}" destId="{7C470430-4C4F-4A0C-8D04-5064530464F9}" srcOrd="1" destOrd="0" presId="urn:microsoft.com/office/officeart/2009/3/layout/HorizontalOrganizationChart"/>
    <dgm:cxn modelId="{5AFAC9D0-6768-4173-BAD6-CCE66184B2C1}" type="presParOf" srcId="{94409DEE-0B37-4862-94C2-AE6887D71A0A}" destId="{8756A1E6-468B-4C34-910A-E2AD17B926ED}" srcOrd="1" destOrd="0" presId="urn:microsoft.com/office/officeart/2009/3/layout/HorizontalOrganizationChart"/>
    <dgm:cxn modelId="{096AE06A-384E-487A-95B4-C0F64DD70783}" type="presParOf" srcId="{94409DEE-0B37-4862-94C2-AE6887D71A0A}" destId="{897A890F-8460-4F3E-AF8F-28D071981408}" srcOrd="2" destOrd="0" presId="urn:microsoft.com/office/officeart/2009/3/layout/HorizontalOrganizationChart"/>
    <dgm:cxn modelId="{51AB12DD-688B-47F1-94FB-AD02A32B89DF}" type="presParOf" srcId="{B3278ED6-D773-47AF-B05D-09F9BC639C15}" destId="{4BAE6193-564A-45AB-94D0-58ED5831F7AF}" srcOrd="4" destOrd="0" presId="urn:microsoft.com/office/officeart/2009/3/layout/HorizontalOrganizationChart"/>
    <dgm:cxn modelId="{93D4C6DF-EBAB-4768-83D4-DDDCAF810990}" type="presParOf" srcId="{B3278ED6-D773-47AF-B05D-09F9BC639C15}" destId="{73CAF01E-3238-472C-9DA4-CAA64AC93436}" srcOrd="5" destOrd="0" presId="urn:microsoft.com/office/officeart/2009/3/layout/HorizontalOrganizationChart"/>
    <dgm:cxn modelId="{338B1293-F008-45F9-BA8B-3C3F39E006BF}" type="presParOf" srcId="{73CAF01E-3238-472C-9DA4-CAA64AC93436}" destId="{7B3ADF8E-CC69-4FCC-B6FF-2921FA9769BC}" srcOrd="0" destOrd="0" presId="urn:microsoft.com/office/officeart/2009/3/layout/HorizontalOrganizationChart"/>
    <dgm:cxn modelId="{C616CFDE-6257-4418-8969-10CE72C210F4}" type="presParOf" srcId="{7B3ADF8E-CC69-4FCC-B6FF-2921FA9769BC}" destId="{77D51B97-22ED-4799-8AEA-91F7B1DEBE20}" srcOrd="0" destOrd="0" presId="urn:microsoft.com/office/officeart/2009/3/layout/HorizontalOrganizationChart"/>
    <dgm:cxn modelId="{56EBB79F-DCBC-4E6F-B818-94BB1BD642FA}" type="presParOf" srcId="{7B3ADF8E-CC69-4FCC-B6FF-2921FA9769BC}" destId="{7DCB74C3-1BAB-48E4-A8C8-FE3127EB4446}" srcOrd="1" destOrd="0" presId="urn:microsoft.com/office/officeart/2009/3/layout/HorizontalOrganizationChart"/>
    <dgm:cxn modelId="{6923B138-A0A8-45AD-B987-4D78EB5D9AE8}" type="presParOf" srcId="{73CAF01E-3238-472C-9DA4-CAA64AC93436}" destId="{FEAE2CC2-7B85-4D5B-A504-4C3EADFA975C}" srcOrd="1" destOrd="0" presId="urn:microsoft.com/office/officeart/2009/3/layout/HorizontalOrganizationChart"/>
    <dgm:cxn modelId="{1B8DE3D8-84F7-45F8-8ADF-9AE0168A8CAF}" type="presParOf" srcId="{73CAF01E-3238-472C-9DA4-CAA64AC93436}" destId="{8E1F4873-50A1-453F-93D3-F68048D7D128}" srcOrd="2" destOrd="0" presId="urn:microsoft.com/office/officeart/2009/3/layout/HorizontalOrganizationChart"/>
    <dgm:cxn modelId="{1E7BC156-6929-4DA2-A345-22776420CF78}" type="presParOf" srcId="{B3278ED6-D773-47AF-B05D-09F9BC639C15}" destId="{5FF93E58-7315-42D6-A91F-E2ACFCBEF6F9}" srcOrd="6" destOrd="0" presId="urn:microsoft.com/office/officeart/2009/3/layout/HorizontalOrganizationChart"/>
    <dgm:cxn modelId="{607B0395-6E6D-4F68-BD58-B3E93B87DC31}" type="presParOf" srcId="{B3278ED6-D773-47AF-B05D-09F9BC639C15}" destId="{EF8BA222-FBCD-453C-97D6-D815036AB0DE}" srcOrd="7" destOrd="0" presId="urn:microsoft.com/office/officeart/2009/3/layout/HorizontalOrganizationChart"/>
    <dgm:cxn modelId="{CF7FD664-0E1F-4C2F-ABA5-2C625679CBF8}" type="presParOf" srcId="{EF8BA222-FBCD-453C-97D6-D815036AB0DE}" destId="{F5F2F936-0DAD-4412-B627-3C4D8ECE2E7F}" srcOrd="0" destOrd="0" presId="urn:microsoft.com/office/officeart/2009/3/layout/HorizontalOrganizationChart"/>
    <dgm:cxn modelId="{7CDFF502-8081-441A-A9B2-AA8609311DF2}" type="presParOf" srcId="{F5F2F936-0DAD-4412-B627-3C4D8ECE2E7F}" destId="{1AC3ECC5-2279-4DE8-A79A-B697EB63E9E6}" srcOrd="0" destOrd="0" presId="urn:microsoft.com/office/officeart/2009/3/layout/HorizontalOrganizationChart"/>
    <dgm:cxn modelId="{DCFC3225-8FBA-43C5-9965-925193A550EB}" type="presParOf" srcId="{F5F2F936-0DAD-4412-B627-3C4D8ECE2E7F}" destId="{E2555FD2-1A73-4BC1-B3F4-386774F4F60F}" srcOrd="1" destOrd="0" presId="urn:microsoft.com/office/officeart/2009/3/layout/HorizontalOrganizationChart"/>
    <dgm:cxn modelId="{8AB604D7-B796-4593-9A59-63716D7C438E}" type="presParOf" srcId="{EF8BA222-FBCD-453C-97D6-D815036AB0DE}" destId="{11C7DE4D-3E18-4152-B905-9473B94C7652}" srcOrd="1" destOrd="0" presId="urn:microsoft.com/office/officeart/2009/3/layout/HorizontalOrganizationChart"/>
    <dgm:cxn modelId="{153EE224-E937-4F47-9EE2-74C78CAB5E0D}" type="presParOf" srcId="{EF8BA222-FBCD-453C-97D6-D815036AB0DE}" destId="{F498F1F3-1C31-4FDB-9DDD-415094879331}" srcOrd="2" destOrd="0" presId="urn:microsoft.com/office/officeart/2009/3/layout/HorizontalOrganizationChart"/>
    <dgm:cxn modelId="{B98897A6-2D47-4DFE-8D47-10960D9249E3}" type="presParOf" srcId="{B3278ED6-D773-47AF-B05D-09F9BC639C15}" destId="{63B2A909-AB82-45C4-B868-B2E9DC070FD6}" srcOrd="8" destOrd="0" presId="urn:microsoft.com/office/officeart/2009/3/layout/HorizontalOrganizationChart"/>
    <dgm:cxn modelId="{3CD2D8F4-33A0-4F56-843E-6D88DDBFAF43}" type="presParOf" srcId="{B3278ED6-D773-47AF-B05D-09F9BC639C15}" destId="{0EC4A158-B099-4584-9A47-217B4B938F00}" srcOrd="9" destOrd="0" presId="urn:microsoft.com/office/officeart/2009/3/layout/HorizontalOrganizationChart"/>
    <dgm:cxn modelId="{DC66770A-ADB4-443A-8EF1-1FD0C1C147D3}" type="presParOf" srcId="{0EC4A158-B099-4584-9A47-217B4B938F00}" destId="{0BB8504C-D5F5-4C9A-B59E-71CE509ACA9E}" srcOrd="0" destOrd="0" presId="urn:microsoft.com/office/officeart/2009/3/layout/HorizontalOrganizationChart"/>
    <dgm:cxn modelId="{37897F76-9259-4E63-B432-809D9D207352}" type="presParOf" srcId="{0BB8504C-D5F5-4C9A-B59E-71CE509ACA9E}" destId="{425A7301-5D54-4912-836A-E7FA555B3B68}" srcOrd="0" destOrd="0" presId="urn:microsoft.com/office/officeart/2009/3/layout/HorizontalOrganizationChart"/>
    <dgm:cxn modelId="{D29E175D-7CB1-4EE1-AC90-D21133816653}" type="presParOf" srcId="{0BB8504C-D5F5-4C9A-B59E-71CE509ACA9E}" destId="{EE94704B-ACE6-43A6-8B9E-A68B87D71E3E}" srcOrd="1" destOrd="0" presId="urn:microsoft.com/office/officeart/2009/3/layout/HorizontalOrganizationChart"/>
    <dgm:cxn modelId="{86E8E3D7-EFAD-4CF7-A8AC-AAC8BD653FF0}" type="presParOf" srcId="{0EC4A158-B099-4584-9A47-217B4B938F00}" destId="{54DD3637-6FC8-410E-80E8-725FFD427C03}" srcOrd="1" destOrd="0" presId="urn:microsoft.com/office/officeart/2009/3/layout/HorizontalOrganizationChart"/>
    <dgm:cxn modelId="{7E9CA04E-5406-4068-8F69-BFE338E21FD6}" type="presParOf" srcId="{0EC4A158-B099-4584-9A47-217B4B938F00}" destId="{7EA4BDE9-FAF6-4E30-9E00-E7285705B496}" srcOrd="2" destOrd="0" presId="urn:microsoft.com/office/officeart/2009/3/layout/HorizontalOrganizationChart"/>
    <dgm:cxn modelId="{A0A634C6-E925-4F11-A387-BAEFCF4EE2FC}" type="presParOf" srcId="{B3278ED6-D773-47AF-B05D-09F9BC639C15}" destId="{61027F39-26BF-497F-ABBF-E3808E4DC2F6}" srcOrd="10" destOrd="0" presId="urn:microsoft.com/office/officeart/2009/3/layout/HorizontalOrganizationChart"/>
    <dgm:cxn modelId="{297CD2E2-F608-430E-87C3-F5971B56A6CB}" type="presParOf" srcId="{B3278ED6-D773-47AF-B05D-09F9BC639C15}" destId="{019F09FB-2281-4906-A1E8-4EB9AFF4F922}" srcOrd="11" destOrd="0" presId="urn:microsoft.com/office/officeart/2009/3/layout/HorizontalOrganizationChart"/>
    <dgm:cxn modelId="{21AB0DA8-FB1B-465E-9A5F-4123CC8BC020}" type="presParOf" srcId="{019F09FB-2281-4906-A1E8-4EB9AFF4F922}" destId="{8173ECCD-35D9-4CC7-A18E-88BB9074DD5B}" srcOrd="0" destOrd="0" presId="urn:microsoft.com/office/officeart/2009/3/layout/HorizontalOrganizationChart"/>
    <dgm:cxn modelId="{8F7E8DD7-571A-48EC-A8F7-EBA4EBF3C581}" type="presParOf" srcId="{8173ECCD-35D9-4CC7-A18E-88BB9074DD5B}" destId="{8FFD7E29-00D1-4D59-AAF4-28DFDF205C74}" srcOrd="0" destOrd="0" presId="urn:microsoft.com/office/officeart/2009/3/layout/HorizontalOrganizationChart"/>
    <dgm:cxn modelId="{C8750734-4D6E-4D4B-B2CB-4C6674E0EFE5}" type="presParOf" srcId="{8173ECCD-35D9-4CC7-A18E-88BB9074DD5B}" destId="{B2083F66-B434-49A0-81E2-932704F74A19}" srcOrd="1" destOrd="0" presId="urn:microsoft.com/office/officeart/2009/3/layout/HorizontalOrganizationChart"/>
    <dgm:cxn modelId="{59930B83-D576-4A6C-84DA-F4962113594B}" type="presParOf" srcId="{019F09FB-2281-4906-A1E8-4EB9AFF4F922}" destId="{F8645AC0-4E8D-4654-B1D4-95F0AF4D0A0F}" srcOrd="1" destOrd="0" presId="urn:microsoft.com/office/officeart/2009/3/layout/HorizontalOrganizationChart"/>
    <dgm:cxn modelId="{D9FCFC4D-AA7A-4301-9925-9B8CD6576FDD}" type="presParOf" srcId="{019F09FB-2281-4906-A1E8-4EB9AFF4F922}" destId="{42C51A10-86D7-44EF-92D9-6C26DC3E1B07}" srcOrd="2" destOrd="0" presId="urn:microsoft.com/office/officeart/2009/3/layout/HorizontalOrganizationChart"/>
    <dgm:cxn modelId="{855D70B9-D8BB-47EC-91F1-2917B8813678}" type="presParOf" srcId="{B3278ED6-D773-47AF-B05D-09F9BC639C15}" destId="{83E87944-A010-43C2-97D2-C40CD7F8FDE4}" srcOrd="12" destOrd="0" presId="urn:microsoft.com/office/officeart/2009/3/layout/HorizontalOrganizationChart"/>
    <dgm:cxn modelId="{37BBC7AD-AB54-4400-A32B-22B46152031B}" type="presParOf" srcId="{B3278ED6-D773-47AF-B05D-09F9BC639C15}" destId="{E61B4D97-F5AC-4126-9BDE-CAD9535C6F5B}" srcOrd="13" destOrd="0" presId="urn:microsoft.com/office/officeart/2009/3/layout/HorizontalOrganizationChart"/>
    <dgm:cxn modelId="{9A5B9B30-5A22-4734-BA7F-AF1E6606A543}" type="presParOf" srcId="{E61B4D97-F5AC-4126-9BDE-CAD9535C6F5B}" destId="{6D4B7236-3097-441E-AECB-2B10BB871605}" srcOrd="0" destOrd="0" presId="urn:microsoft.com/office/officeart/2009/3/layout/HorizontalOrganizationChart"/>
    <dgm:cxn modelId="{4AC95E79-507A-458C-913C-EE71923F448E}" type="presParOf" srcId="{6D4B7236-3097-441E-AECB-2B10BB871605}" destId="{2DD1FE65-DC79-496C-AF11-8C3A31B63042}" srcOrd="0" destOrd="0" presId="urn:microsoft.com/office/officeart/2009/3/layout/HorizontalOrganizationChart"/>
    <dgm:cxn modelId="{96C1E977-9B0C-413B-A59B-4F450CAD9955}" type="presParOf" srcId="{6D4B7236-3097-441E-AECB-2B10BB871605}" destId="{CCB469D2-A043-4889-AF84-B7C5C3966B9F}" srcOrd="1" destOrd="0" presId="urn:microsoft.com/office/officeart/2009/3/layout/HorizontalOrganizationChart"/>
    <dgm:cxn modelId="{C09A1410-6048-495E-9EF2-F50DDED69C3B}" type="presParOf" srcId="{E61B4D97-F5AC-4126-9BDE-CAD9535C6F5B}" destId="{0CD82CC3-FD26-4A49-8524-F788B2381ABF}" srcOrd="1" destOrd="0" presId="urn:microsoft.com/office/officeart/2009/3/layout/HorizontalOrganizationChart"/>
    <dgm:cxn modelId="{93AB943D-4D8B-4919-B030-D84FAE5B00DE}" type="presParOf" srcId="{E61B4D97-F5AC-4126-9BDE-CAD9535C6F5B}" destId="{4DDCFEE7-BCC4-42E2-88D5-AA9042863B8C}" srcOrd="2" destOrd="0" presId="urn:microsoft.com/office/officeart/2009/3/layout/HorizontalOrganizationChart"/>
    <dgm:cxn modelId="{45EB6588-8CAD-4AF9-BD7E-E9922E9A2273}" type="presParOf" srcId="{8762A2C4-3B6E-4F68-B674-1AFBB373E21A}" destId="{27D6E849-F6A9-4DE1-9580-3632535CA186}" srcOrd="2" destOrd="0" presId="urn:microsoft.com/office/officeart/2009/3/layout/Horizontal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D271292-0FD3-46D6-82E0-3E708871A7E3}" type="doc">
      <dgm:prSet loTypeId="urn:microsoft.com/office/officeart/2005/8/layout/vList3#3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D33ED410-2089-4D3C-9870-522E3B9FF22E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22C494C-12DB-4890-AD12-D3BB83607DC5}" type="par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0D7186C-4678-4E58-9521-CFD8A09B1865}" type="sibTrans" cxnId="{6C02CA75-84C0-48E6-BF18-111E9D5EB47D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D5B28FC-9C30-4426-B1FC-31027A01A469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954A10A-81E7-4C02-AF9B-DA9D4A1D4DF7}" type="par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37BB2D3-C2D8-4B48-A177-1C1D2B233035}" type="sibTrans" cxnId="{40FF84A1-7D08-4E3E-8B38-A0677902137C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D4167F1-8B93-4D84-A9D7-D646D4714248}">
      <dgm:prSet phldrT="[Text]"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8DC03A3-2057-40FD-AF2C-25790066F520}" type="par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D677E0E-3B42-48F1-93A3-D4C5A4FB614E}" type="sibTrans" cxnId="{7F86F8C5-7175-494B-AB39-358A6156911F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116D126-D960-4534-8392-6B9FB810A4AA}">
      <dgm:prSet custT="1"/>
      <dgm:spPr>
        <a:ln w="12700">
          <a:solidFill>
            <a:schemeClr val="accent5"/>
          </a:solidFill>
        </a:ln>
      </dgm:spPr>
      <dgm:t>
        <a:bodyPr/>
        <a:lstStyle/>
        <a:p>
          <a:pPr algn="just"/>
          <a:r>
            <a:rPr lang="en-US" sz="1200" b="1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A5B5AE0-7ECD-46ED-BDD5-2B30EC09709B}" type="par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AB049F9-E7A8-4FFE-8AD1-3A3D77A81D5F}" type="sibTrans" cxnId="{0B59B6A4-5D8C-4265-9FBD-756A60941BF8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6081DF1-7E46-420E-9433-AAE212EBCD13}">
      <dgm:prSet custT="1"/>
      <dgm:spPr>
        <a:solidFill>
          <a:schemeClr val="tx2"/>
        </a:solidFill>
        <a:ln w="12700">
          <a:solidFill>
            <a:schemeClr val="tx2"/>
          </a:solidFill>
        </a:ln>
      </dgm:spPr>
      <dgm:t>
        <a:bodyPr/>
        <a:lstStyle/>
        <a:p>
          <a:pPr algn="just"/>
          <a:r>
            <a:rPr lang="en-US" sz="12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081219D-8ADB-4A3D-964A-13FCE0C9625B}" type="parTrans" cxnId="{0B6F2039-BB07-4370-AD2D-4F2E3B7CADE4}">
      <dgm:prSet/>
      <dgm:spPr/>
      <dgm:t>
        <a:bodyPr/>
        <a:lstStyle/>
        <a:p>
          <a:endParaRPr lang="en-US"/>
        </a:p>
      </dgm:t>
    </dgm:pt>
    <dgm:pt modelId="{01BC75C9-9873-45EA-B0F7-76A2CD05108A}" type="sibTrans" cxnId="{0B6F2039-BB07-4370-AD2D-4F2E3B7CADE4}">
      <dgm:prSet/>
      <dgm:spPr/>
      <dgm:t>
        <a:bodyPr/>
        <a:lstStyle/>
        <a:p>
          <a:endParaRPr lang="en-US"/>
        </a:p>
      </dgm:t>
    </dgm:pt>
    <dgm:pt modelId="{D5E508D3-9056-43EB-8048-D9E31DB2A9DC}">
      <dgm:prSet custT="1"/>
      <dgm:spPr>
        <a:solidFill>
          <a:schemeClr val="tx2"/>
        </a:solidFill>
        <a:ln>
          <a:solidFill>
            <a:schemeClr val="tx2"/>
          </a:solidFill>
        </a:ln>
      </dgm:spPr>
      <dgm:t>
        <a:bodyPr/>
        <a:lstStyle/>
        <a:p>
          <a:pPr algn="just"/>
          <a:r>
            <a:rPr lang="en-US" sz="110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algn="just"/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8AE0260-F583-4BF6-86D0-5F14EF93B49C}" type="sib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EE42822-3EDB-4EC4-AB1A-F2FFD1EBB652}" type="parTrans" cxnId="{0DB27506-A156-4594-978F-7614C1B86099}">
      <dgm:prSet/>
      <dgm:spPr/>
      <dgm:t>
        <a:bodyPr/>
        <a:lstStyle/>
        <a:p>
          <a:endParaRPr lang="en-US" sz="1400" b="1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DAEE30-9D7C-4F3D-8B73-EE336DF6F118}" type="pres">
      <dgm:prSet presAssocID="{1D271292-0FD3-46D6-82E0-3E708871A7E3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A7DDCD-2901-4FB1-BC15-5D549D749CAC}" type="pres">
      <dgm:prSet presAssocID="{D33ED410-2089-4D3C-9870-522E3B9FF22E}" presName="composite" presStyleCnt="0"/>
      <dgm:spPr/>
      <dgm:t>
        <a:bodyPr/>
        <a:lstStyle/>
        <a:p>
          <a:endParaRPr lang="en-US"/>
        </a:p>
      </dgm:t>
    </dgm:pt>
    <dgm:pt modelId="{A6EE815B-FB1A-4D42-8FE5-B200197B5107}" type="pres">
      <dgm:prSet presAssocID="{D33ED410-2089-4D3C-9870-522E3B9FF22E}" presName="imgShp" presStyleLbl="fgImgPlace1" presStyleIdx="0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CD25411-68AA-4B45-AE82-98C9A887044B}" type="pres">
      <dgm:prSet presAssocID="{D33ED410-2089-4D3C-9870-522E3B9FF22E}" presName="txShp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39F909-5AE4-436D-8276-872C1D306EAC}" type="pres">
      <dgm:prSet presAssocID="{A0D7186C-4678-4E58-9521-CFD8A09B1865}" presName="spacing" presStyleCnt="0"/>
      <dgm:spPr/>
      <dgm:t>
        <a:bodyPr/>
        <a:lstStyle/>
        <a:p>
          <a:endParaRPr lang="en-US"/>
        </a:p>
      </dgm:t>
    </dgm:pt>
    <dgm:pt modelId="{ED6D23F6-188E-4359-ADDF-8A3D8A26FD5D}" type="pres">
      <dgm:prSet presAssocID="{FD5B28FC-9C30-4426-B1FC-31027A01A469}" presName="composite" presStyleCnt="0"/>
      <dgm:spPr/>
      <dgm:t>
        <a:bodyPr/>
        <a:lstStyle/>
        <a:p>
          <a:endParaRPr lang="en-US"/>
        </a:p>
      </dgm:t>
    </dgm:pt>
    <dgm:pt modelId="{1DF2012F-390C-4F70-972B-983C8FAFEA9D}" type="pres">
      <dgm:prSet presAssocID="{FD5B28FC-9C30-4426-B1FC-31027A01A469}" presName="imgShp" presStyleLbl="fgImgPlace1" presStyleIdx="1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B2F23BC3-7BC4-4EB2-A36E-F7160B10AED9}" type="pres">
      <dgm:prSet presAssocID="{FD5B28FC-9C30-4426-B1FC-31027A01A469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1DEB88-9003-425B-8A5A-5C1D64221FC1}" type="pres">
      <dgm:prSet presAssocID="{C37BB2D3-C2D8-4B48-A177-1C1D2B233035}" presName="spacing" presStyleCnt="0"/>
      <dgm:spPr/>
      <dgm:t>
        <a:bodyPr/>
        <a:lstStyle/>
        <a:p>
          <a:endParaRPr lang="en-US"/>
        </a:p>
      </dgm:t>
    </dgm:pt>
    <dgm:pt modelId="{0A4BCBD3-CA42-40C6-B3FC-3FC2EC79E957}" type="pres">
      <dgm:prSet presAssocID="{DD4167F1-8B93-4D84-A9D7-D646D4714248}" presName="composite" presStyleCnt="0"/>
      <dgm:spPr/>
      <dgm:t>
        <a:bodyPr/>
        <a:lstStyle/>
        <a:p>
          <a:endParaRPr lang="en-US"/>
        </a:p>
      </dgm:t>
    </dgm:pt>
    <dgm:pt modelId="{C240AB68-4061-4F59-9E4B-AABDDEB2A0DC}" type="pres">
      <dgm:prSet presAssocID="{DD4167F1-8B93-4D84-A9D7-D646D4714248}" presName="imgShp" presStyleLbl="fgImgPlace1" presStyleIdx="2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4CA17058-5770-49DB-A933-0641FA039127}" type="pres">
      <dgm:prSet presAssocID="{DD4167F1-8B93-4D84-A9D7-D646D471424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C9D3C5-7564-424C-9EC6-E9E83166C0B9}" type="pres">
      <dgm:prSet presAssocID="{AD677E0E-3B42-48F1-93A3-D4C5A4FB614E}" presName="spacing" presStyleCnt="0"/>
      <dgm:spPr/>
      <dgm:t>
        <a:bodyPr/>
        <a:lstStyle/>
        <a:p>
          <a:endParaRPr lang="en-US"/>
        </a:p>
      </dgm:t>
    </dgm:pt>
    <dgm:pt modelId="{1F59F4CF-A76B-43E3-8C43-644B8B1EFE31}" type="pres">
      <dgm:prSet presAssocID="{D5E508D3-9056-43EB-8048-D9E31DB2A9DC}" presName="composite" presStyleCnt="0"/>
      <dgm:spPr/>
      <dgm:t>
        <a:bodyPr/>
        <a:lstStyle/>
        <a:p>
          <a:endParaRPr lang="en-US"/>
        </a:p>
      </dgm:t>
    </dgm:pt>
    <dgm:pt modelId="{9024607D-CF07-46F2-B813-FBE136487349}" type="pres">
      <dgm:prSet presAssocID="{D5E508D3-9056-43EB-8048-D9E31DB2A9DC}" presName="imgShp" presStyleLbl="fgImgPlace1" presStyleIdx="3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AE9A7517-EC78-4A09-8540-22814D1224CD}" type="pres">
      <dgm:prSet presAssocID="{D5E508D3-9056-43EB-8048-D9E31DB2A9DC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F428BE-C9E3-49CD-B409-ECEED466D0BC}" type="pres">
      <dgm:prSet presAssocID="{C8AE0260-F583-4BF6-86D0-5F14EF93B49C}" presName="spacing" presStyleCnt="0"/>
      <dgm:spPr/>
      <dgm:t>
        <a:bodyPr/>
        <a:lstStyle/>
        <a:p>
          <a:endParaRPr lang="en-US"/>
        </a:p>
      </dgm:t>
    </dgm:pt>
    <dgm:pt modelId="{7EF299DC-DE24-4A56-B277-C43D56ECE8B2}" type="pres">
      <dgm:prSet presAssocID="{9116D126-D960-4534-8392-6B9FB810A4AA}" presName="composite" presStyleCnt="0"/>
      <dgm:spPr/>
      <dgm:t>
        <a:bodyPr/>
        <a:lstStyle/>
        <a:p>
          <a:endParaRPr lang="en-US"/>
        </a:p>
      </dgm:t>
    </dgm:pt>
    <dgm:pt modelId="{AE10A4AD-38CC-4034-94D0-EFA0AE93D7F7}" type="pres">
      <dgm:prSet presAssocID="{9116D126-D960-4534-8392-6B9FB810A4AA}" presName="imgShp" presStyleLbl="fgImgPlace1" presStyleIdx="4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668995CB-E6A7-40E4-8317-59168C452CD9}" type="pres">
      <dgm:prSet presAssocID="{9116D126-D960-4534-8392-6B9FB810A4AA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3D863D-B22E-43DB-BEC4-F4248D92E601}" type="pres">
      <dgm:prSet presAssocID="{2AB049F9-E7A8-4FFE-8AD1-3A3D77A81D5F}" presName="spacing" presStyleCnt="0"/>
      <dgm:spPr/>
      <dgm:t>
        <a:bodyPr/>
        <a:lstStyle/>
        <a:p>
          <a:endParaRPr lang="en-US"/>
        </a:p>
      </dgm:t>
    </dgm:pt>
    <dgm:pt modelId="{724E4A9B-B91D-4062-9F85-4BE8368428FC}" type="pres">
      <dgm:prSet presAssocID="{16081DF1-7E46-420E-9433-AAE212EBCD13}" presName="composite" presStyleCnt="0"/>
      <dgm:spPr/>
      <dgm:t>
        <a:bodyPr/>
        <a:lstStyle/>
        <a:p>
          <a:endParaRPr lang="en-US"/>
        </a:p>
      </dgm:t>
    </dgm:pt>
    <dgm:pt modelId="{A4B9F159-5CA6-4FBE-8EB5-5EFA47A452E3}" type="pres">
      <dgm:prSet presAssocID="{16081DF1-7E46-420E-9433-AAE212EBCD13}" presName="imgShp" presStyleLbl="fgImgPlace1" presStyleIdx="5" presStyleCnt="6"/>
      <dgm:spPr>
        <a:ln>
          <a:solidFill>
            <a:schemeClr val="accent5">
              <a:lumMod val="40000"/>
              <a:lumOff val="60000"/>
            </a:schemeClr>
          </a:solidFill>
        </a:ln>
      </dgm:spPr>
      <dgm:t>
        <a:bodyPr/>
        <a:lstStyle/>
        <a:p>
          <a:endParaRPr lang="en-US"/>
        </a:p>
      </dgm:t>
    </dgm:pt>
    <dgm:pt modelId="{2F878103-A247-4A8A-82D3-FE14D3BD4ED6}" type="pres">
      <dgm:prSet presAssocID="{16081DF1-7E46-420E-9433-AAE212EBCD13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FF84A1-7D08-4E3E-8B38-A0677902137C}" srcId="{1D271292-0FD3-46D6-82E0-3E708871A7E3}" destId="{FD5B28FC-9C30-4426-B1FC-31027A01A469}" srcOrd="1" destOrd="0" parTransId="{C954A10A-81E7-4C02-AF9B-DA9D4A1D4DF7}" sibTransId="{C37BB2D3-C2D8-4B48-A177-1C1D2B233035}"/>
    <dgm:cxn modelId="{C028FA94-5214-4B77-BF1A-2478DA17F84F}" type="presOf" srcId="{9116D126-D960-4534-8392-6B9FB810A4AA}" destId="{668995CB-E6A7-40E4-8317-59168C452CD9}" srcOrd="0" destOrd="0" presId="urn:microsoft.com/office/officeart/2005/8/layout/vList3#3"/>
    <dgm:cxn modelId="{6C02CA75-84C0-48E6-BF18-111E9D5EB47D}" srcId="{1D271292-0FD3-46D6-82E0-3E708871A7E3}" destId="{D33ED410-2089-4D3C-9870-522E3B9FF22E}" srcOrd="0" destOrd="0" parTransId="{E22C494C-12DB-4890-AD12-D3BB83607DC5}" sibTransId="{A0D7186C-4678-4E58-9521-CFD8A09B1865}"/>
    <dgm:cxn modelId="{0B6F2039-BB07-4370-AD2D-4F2E3B7CADE4}" srcId="{1D271292-0FD3-46D6-82E0-3E708871A7E3}" destId="{16081DF1-7E46-420E-9433-AAE212EBCD13}" srcOrd="5" destOrd="0" parTransId="{E081219D-8ADB-4A3D-964A-13FCE0C9625B}" sibTransId="{01BC75C9-9873-45EA-B0F7-76A2CD05108A}"/>
    <dgm:cxn modelId="{B63B21DB-4D1D-4343-869E-98DDFEE2EA72}" type="presOf" srcId="{1D271292-0FD3-46D6-82E0-3E708871A7E3}" destId="{2CDAEE30-9D7C-4F3D-8B73-EE336DF6F118}" srcOrd="0" destOrd="0" presId="urn:microsoft.com/office/officeart/2005/8/layout/vList3#3"/>
    <dgm:cxn modelId="{37B8ED35-9621-49AC-9E4E-1065D15D464C}" type="presOf" srcId="{D5E508D3-9056-43EB-8048-D9E31DB2A9DC}" destId="{AE9A7517-EC78-4A09-8540-22814D1224CD}" srcOrd="0" destOrd="0" presId="urn:microsoft.com/office/officeart/2005/8/layout/vList3#3"/>
    <dgm:cxn modelId="{6041F4A4-4088-41BC-B6FB-0AF57BF35A6A}" type="presOf" srcId="{DD4167F1-8B93-4D84-A9D7-D646D4714248}" destId="{4CA17058-5770-49DB-A933-0641FA039127}" srcOrd="0" destOrd="0" presId="urn:microsoft.com/office/officeart/2005/8/layout/vList3#3"/>
    <dgm:cxn modelId="{7F86F8C5-7175-494B-AB39-358A6156911F}" srcId="{1D271292-0FD3-46D6-82E0-3E708871A7E3}" destId="{DD4167F1-8B93-4D84-A9D7-D646D4714248}" srcOrd="2" destOrd="0" parTransId="{88DC03A3-2057-40FD-AF2C-25790066F520}" sibTransId="{AD677E0E-3B42-48F1-93A3-D4C5A4FB614E}"/>
    <dgm:cxn modelId="{D751F49A-6F3A-4273-86F9-41FD399A04B2}" type="presOf" srcId="{16081DF1-7E46-420E-9433-AAE212EBCD13}" destId="{2F878103-A247-4A8A-82D3-FE14D3BD4ED6}" srcOrd="0" destOrd="0" presId="urn:microsoft.com/office/officeart/2005/8/layout/vList3#3"/>
    <dgm:cxn modelId="{D2F43599-A208-4C0B-B7EB-14597713BE3A}" type="presOf" srcId="{FD5B28FC-9C30-4426-B1FC-31027A01A469}" destId="{B2F23BC3-7BC4-4EB2-A36E-F7160B10AED9}" srcOrd="0" destOrd="0" presId="urn:microsoft.com/office/officeart/2005/8/layout/vList3#3"/>
    <dgm:cxn modelId="{0B59B6A4-5D8C-4265-9FBD-756A60941BF8}" srcId="{1D271292-0FD3-46D6-82E0-3E708871A7E3}" destId="{9116D126-D960-4534-8392-6B9FB810A4AA}" srcOrd="4" destOrd="0" parTransId="{EA5B5AE0-7ECD-46ED-BDD5-2B30EC09709B}" sibTransId="{2AB049F9-E7A8-4FFE-8AD1-3A3D77A81D5F}"/>
    <dgm:cxn modelId="{0DB27506-A156-4594-978F-7614C1B86099}" srcId="{1D271292-0FD3-46D6-82E0-3E708871A7E3}" destId="{D5E508D3-9056-43EB-8048-D9E31DB2A9DC}" srcOrd="3" destOrd="0" parTransId="{2EE42822-3EDB-4EC4-AB1A-F2FFD1EBB652}" sibTransId="{C8AE0260-F583-4BF6-86D0-5F14EF93B49C}"/>
    <dgm:cxn modelId="{CE4CEDDC-4972-4513-9620-C42AD567DB13}" type="presOf" srcId="{D33ED410-2089-4D3C-9870-522E3B9FF22E}" destId="{2CD25411-68AA-4B45-AE82-98C9A887044B}" srcOrd="0" destOrd="0" presId="urn:microsoft.com/office/officeart/2005/8/layout/vList3#3"/>
    <dgm:cxn modelId="{5854EF29-A8DE-4C0E-8E91-0B0B26270A06}" type="presParOf" srcId="{2CDAEE30-9D7C-4F3D-8B73-EE336DF6F118}" destId="{C6A7DDCD-2901-4FB1-BC15-5D549D749CAC}" srcOrd="0" destOrd="0" presId="urn:microsoft.com/office/officeart/2005/8/layout/vList3#3"/>
    <dgm:cxn modelId="{7F07FBF1-992C-47A3-8BD2-5B0720DAA569}" type="presParOf" srcId="{C6A7DDCD-2901-4FB1-BC15-5D549D749CAC}" destId="{A6EE815B-FB1A-4D42-8FE5-B200197B5107}" srcOrd="0" destOrd="0" presId="urn:microsoft.com/office/officeart/2005/8/layout/vList3#3"/>
    <dgm:cxn modelId="{ADE7910D-3794-47AC-BCC4-9CC664B1AA4C}" type="presParOf" srcId="{C6A7DDCD-2901-4FB1-BC15-5D549D749CAC}" destId="{2CD25411-68AA-4B45-AE82-98C9A887044B}" srcOrd="1" destOrd="0" presId="urn:microsoft.com/office/officeart/2005/8/layout/vList3#3"/>
    <dgm:cxn modelId="{5343E9BE-6819-4F28-9670-9C94773D622A}" type="presParOf" srcId="{2CDAEE30-9D7C-4F3D-8B73-EE336DF6F118}" destId="{5539F909-5AE4-436D-8276-872C1D306EAC}" srcOrd="1" destOrd="0" presId="urn:microsoft.com/office/officeart/2005/8/layout/vList3#3"/>
    <dgm:cxn modelId="{13A2DA1C-558B-4F65-88DD-EAC79761C16E}" type="presParOf" srcId="{2CDAEE30-9D7C-4F3D-8B73-EE336DF6F118}" destId="{ED6D23F6-188E-4359-ADDF-8A3D8A26FD5D}" srcOrd="2" destOrd="0" presId="urn:microsoft.com/office/officeart/2005/8/layout/vList3#3"/>
    <dgm:cxn modelId="{2734A5F1-9DBC-4E71-9E30-670F0645D783}" type="presParOf" srcId="{ED6D23F6-188E-4359-ADDF-8A3D8A26FD5D}" destId="{1DF2012F-390C-4F70-972B-983C8FAFEA9D}" srcOrd="0" destOrd="0" presId="urn:microsoft.com/office/officeart/2005/8/layout/vList3#3"/>
    <dgm:cxn modelId="{5E67B9FF-7702-4298-8853-F722F94564D9}" type="presParOf" srcId="{ED6D23F6-188E-4359-ADDF-8A3D8A26FD5D}" destId="{B2F23BC3-7BC4-4EB2-A36E-F7160B10AED9}" srcOrd="1" destOrd="0" presId="urn:microsoft.com/office/officeart/2005/8/layout/vList3#3"/>
    <dgm:cxn modelId="{C2288E98-A626-4B9B-A6E5-9408DF3CD12E}" type="presParOf" srcId="{2CDAEE30-9D7C-4F3D-8B73-EE336DF6F118}" destId="{4F1DEB88-9003-425B-8A5A-5C1D64221FC1}" srcOrd="3" destOrd="0" presId="urn:microsoft.com/office/officeart/2005/8/layout/vList3#3"/>
    <dgm:cxn modelId="{F6345122-2AD1-48D5-AA28-90F4B4D7AA83}" type="presParOf" srcId="{2CDAEE30-9D7C-4F3D-8B73-EE336DF6F118}" destId="{0A4BCBD3-CA42-40C6-B3FC-3FC2EC79E957}" srcOrd="4" destOrd="0" presId="urn:microsoft.com/office/officeart/2005/8/layout/vList3#3"/>
    <dgm:cxn modelId="{F43ACEC9-E301-440A-8FA9-BB57FA30872F}" type="presParOf" srcId="{0A4BCBD3-CA42-40C6-B3FC-3FC2EC79E957}" destId="{C240AB68-4061-4F59-9E4B-AABDDEB2A0DC}" srcOrd="0" destOrd="0" presId="urn:microsoft.com/office/officeart/2005/8/layout/vList3#3"/>
    <dgm:cxn modelId="{3F3D75DF-EFB6-4A5F-871E-A0A8BC9C4F3F}" type="presParOf" srcId="{0A4BCBD3-CA42-40C6-B3FC-3FC2EC79E957}" destId="{4CA17058-5770-49DB-A933-0641FA039127}" srcOrd="1" destOrd="0" presId="urn:microsoft.com/office/officeart/2005/8/layout/vList3#3"/>
    <dgm:cxn modelId="{80BB20B7-4488-402F-8866-9E3000FE2A20}" type="presParOf" srcId="{2CDAEE30-9D7C-4F3D-8B73-EE336DF6F118}" destId="{0BC9D3C5-7564-424C-9EC6-E9E83166C0B9}" srcOrd="5" destOrd="0" presId="urn:microsoft.com/office/officeart/2005/8/layout/vList3#3"/>
    <dgm:cxn modelId="{7192B403-5F65-4977-A28B-8F1B8DFC9F67}" type="presParOf" srcId="{2CDAEE30-9D7C-4F3D-8B73-EE336DF6F118}" destId="{1F59F4CF-A76B-43E3-8C43-644B8B1EFE31}" srcOrd="6" destOrd="0" presId="urn:microsoft.com/office/officeart/2005/8/layout/vList3#3"/>
    <dgm:cxn modelId="{CE8540E5-31F6-4D96-8CFE-F7C3226D9D3C}" type="presParOf" srcId="{1F59F4CF-A76B-43E3-8C43-644B8B1EFE31}" destId="{9024607D-CF07-46F2-B813-FBE136487349}" srcOrd="0" destOrd="0" presId="urn:microsoft.com/office/officeart/2005/8/layout/vList3#3"/>
    <dgm:cxn modelId="{BF601FC5-8A6C-4BC3-BF35-948CFFC284E0}" type="presParOf" srcId="{1F59F4CF-A76B-43E3-8C43-644B8B1EFE31}" destId="{AE9A7517-EC78-4A09-8540-22814D1224CD}" srcOrd="1" destOrd="0" presId="urn:microsoft.com/office/officeart/2005/8/layout/vList3#3"/>
    <dgm:cxn modelId="{821C9270-C177-466C-87A6-23AF0C1DC54B}" type="presParOf" srcId="{2CDAEE30-9D7C-4F3D-8B73-EE336DF6F118}" destId="{01F428BE-C9E3-49CD-B409-ECEED466D0BC}" srcOrd="7" destOrd="0" presId="urn:microsoft.com/office/officeart/2005/8/layout/vList3#3"/>
    <dgm:cxn modelId="{7D7648CB-6A58-4DF0-AE5C-207D54646E13}" type="presParOf" srcId="{2CDAEE30-9D7C-4F3D-8B73-EE336DF6F118}" destId="{7EF299DC-DE24-4A56-B277-C43D56ECE8B2}" srcOrd="8" destOrd="0" presId="urn:microsoft.com/office/officeart/2005/8/layout/vList3#3"/>
    <dgm:cxn modelId="{0DEFA802-341A-4906-900D-EED74156E348}" type="presParOf" srcId="{7EF299DC-DE24-4A56-B277-C43D56ECE8B2}" destId="{AE10A4AD-38CC-4034-94D0-EFA0AE93D7F7}" srcOrd="0" destOrd="0" presId="urn:microsoft.com/office/officeart/2005/8/layout/vList3#3"/>
    <dgm:cxn modelId="{DA9308AE-FB6A-4416-8203-79321E492F18}" type="presParOf" srcId="{7EF299DC-DE24-4A56-B277-C43D56ECE8B2}" destId="{668995CB-E6A7-40E4-8317-59168C452CD9}" srcOrd="1" destOrd="0" presId="urn:microsoft.com/office/officeart/2005/8/layout/vList3#3"/>
    <dgm:cxn modelId="{5CDD7C4E-FEB9-43F3-8872-3EDC07E5C088}" type="presParOf" srcId="{2CDAEE30-9D7C-4F3D-8B73-EE336DF6F118}" destId="{DA3D863D-B22E-43DB-BEC4-F4248D92E601}" srcOrd="9" destOrd="0" presId="urn:microsoft.com/office/officeart/2005/8/layout/vList3#3"/>
    <dgm:cxn modelId="{58ED383E-2718-49FB-8AA8-7B05D844F21C}" type="presParOf" srcId="{2CDAEE30-9D7C-4F3D-8B73-EE336DF6F118}" destId="{724E4A9B-B91D-4062-9F85-4BE8368428FC}" srcOrd="10" destOrd="0" presId="urn:microsoft.com/office/officeart/2005/8/layout/vList3#3"/>
    <dgm:cxn modelId="{17752482-4BCD-4E8E-B5DB-C2A98643925B}" type="presParOf" srcId="{724E4A9B-B91D-4062-9F85-4BE8368428FC}" destId="{A4B9F159-5CA6-4FBE-8EB5-5EFA47A452E3}" srcOrd="0" destOrd="0" presId="urn:microsoft.com/office/officeart/2005/8/layout/vList3#3"/>
    <dgm:cxn modelId="{AC624D96-6756-4609-8F9B-306F293BE140}" type="presParOf" srcId="{724E4A9B-B91D-4062-9F85-4BE8368428FC}" destId="{2F878103-A247-4A8A-82D3-FE14D3BD4ED6}" srcOrd="1" destOrd="0" presId="urn:microsoft.com/office/officeart/2005/8/layout/vList3#3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027F39-26BF-497F-ABBF-E3808E4DC2F6}">
      <dsp:nvSpPr>
        <dsp:cNvPr id="0" name=""/>
        <dsp:cNvSpPr/>
      </dsp:nvSpPr>
      <dsp:spPr>
        <a:xfrm>
          <a:off x="94307" y="1691333"/>
          <a:ext cx="708005" cy="1562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1562480"/>
              </a:lnTo>
              <a:lnTo>
                <a:pt x="708005" y="156248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2A909-AB82-45C4-B868-B2E9DC070FD6}">
      <dsp:nvSpPr>
        <dsp:cNvPr id="0" name=""/>
        <dsp:cNvSpPr/>
      </dsp:nvSpPr>
      <dsp:spPr>
        <a:xfrm>
          <a:off x="94307" y="1691333"/>
          <a:ext cx="708005" cy="955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955317"/>
              </a:lnTo>
              <a:lnTo>
                <a:pt x="708005" y="955317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93E58-7315-42D6-A91F-E2ACFCBEF6F9}">
      <dsp:nvSpPr>
        <dsp:cNvPr id="0" name=""/>
        <dsp:cNvSpPr/>
      </dsp:nvSpPr>
      <dsp:spPr>
        <a:xfrm>
          <a:off x="94307" y="1691333"/>
          <a:ext cx="708005" cy="348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348154"/>
              </a:lnTo>
              <a:lnTo>
                <a:pt x="708005" y="348154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E6193-564A-45AB-94D0-58ED5831F7AF}">
      <dsp:nvSpPr>
        <dsp:cNvPr id="0" name=""/>
        <dsp:cNvSpPr/>
      </dsp:nvSpPr>
      <dsp:spPr>
        <a:xfrm>
          <a:off x="94307" y="1432325"/>
          <a:ext cx="708005" cy="259007"/>
        </a:xfrm>
        <a:custGeom>
          <a:avLst/>
          <a:gdLst/>
          <a:ahLst/>
          <a:cxnLst/>
          <a:rect l="0" t="0" r="0" b="0"/>
          <a:pathLst>
            <a:path>
              <a:moveTo>
                <a:pt x="0" y="259007"/>
              </a:moveTo>
              <a:lnTo>
                <a:pt x="566804" y="259007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C9281-618A-4572-8243-51371F075002}">
      <dsp:nvSpPr>
        <dsp:cNvPr id="0" name=""/>
        <dsp:cNvSpPr/>
      </dsp:nvSpPr>
      <dsp:spPr>
        <a:xfrm>
          <a:off x="94307" y="825162"/>
          <a:ext cx="708005" cy="866170"/>
        </a:xfrm>
        <a:custGeom>
          <a:avLst/>
          <a:gdLst/>
          <a:ahLst/>
          <a:cxnLst/>
          <a:rect l="0" t="0" r="0" b="0"/>
          <a:pathLst>
            <a:path>
              <a:moveTo>
                <a:pt x="0" y="866170"/>
              </a:moveTo>
              <a:lnTo>
                <a:pt x="566804" y="866170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E839B-DE52-4C45-9CCE-E8AC2281DC5E}">
      <dsp:nvSpPr>
        <dsp:cNvPr id="0" name=""/>
        <dsp:cNvSpPr/>
      </dsp:nvSpPr>
      <dsp:spPr>
        <a:xfrm>
          <a:off x="94307" y="217999"/>
          <a:ext cx="708005" cy="1473333"/>
        </a:xfrm>
        <a:custGeom>
          <a:avLst/>
          <a:gdLst/>
          <a:ahLst/>
          <a:cxnLst/>
          <a:rect l="0" t="0" r="0" b="0"/>
          <a:pathLst>
            <a:path>
              <a:moveTo>
                <a:pt x="0" y="1473333"/>
              </a:moveTo>
              <a:lnTo>
                <a:pt x="566804" y="1473333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57967-AFF5-4C47-A062-7210E84980B6}">
      <dsp:nvSpPr>
        <dsp:cNvPr id="0" name=""/>
        <dsp:cNvSpPr/>
      </dsp:nvSpPr>
      <dsp:spPr>
        <a:xfrm>
          <a:off x="0" y="1476002"/>
          <a:ext cx="94307" cy="430662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476002"/>
        <a:ext cx="94307" cy="430662"/>
      </dsp:txXfrm>
    </dsp:sp>
    <dsp:sp modelId="{CF7C9B9A-DA1B-47B1-9D60-A6F58A8EF88D}">
      <dsp:nvSpPr>
        <dsp:cNvPr id="0" name=""/>
        <dsp:cNvSpPr/>
      </dsp:nvSpPr>
      <dsp:spPr>
        <a:xfrm>
          <a:off x="802313" y="2668"/>
          <a:ext cx="2963082" cy="430662"/>
        </a:xfrm>
        <a:prstGeom prst="rect">
          <a:avLst/>
        </a:prstGeom>
        <a:solidFill>
          <a:schemeClr val="bg1"/>
        </a:solidFill>
        <a:ln w="95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Thành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lập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Ban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2668"/>
        <a:ext cx="2963082" cy="430662"/>
      </dsp:txXfrm>
    </dsp:sp>
    <dsp:sp modelId="{F9613CCF-9329-4EFA-9F15-17E5C91EE626}">
      <dsp:nvSpPr>
        <dsp:cNvPr id="0" name=""/>
        <dsp:cNvSpPr/>
      </dsp:nvSpPr>
      <dsp:spPr>
        <a:xfrm>
          <a:off x="802313" y="609831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Xây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dựng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về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609831"/>
        <a:ext cx="2963082" cy="430662"/>
      </dsp:txXfrm>
    </dsp:sp>
    <dsp:sp modelId="{77D51B97-22ED-4799-8AEA-91F7B1DEBE20}">
      <dsp:nvSpPr>
        <dsp:cNvPr id="0" name=""/>
        <dsp:cNvSpPr/>
      </dsp:nvSpPr>
      <dsp:spPr>
        <a:xfrm>
          <a:off x="802313" y="1216994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đề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1216994"/>
        <a:ext cx="2963082" cy="430662"/>
      </dsp:txXfrm>
    </dsp:sp>
    <dsp:sp modelId="{1AC3ECC5-2279-4DE8-A79A-B697EB63E9E6}">
      <dsp:nvSpPr>
        <dsp:cNvPr id="0" name=""/>
        <dsp:cNvSpPr/>
      </dsp:nvSpPr>
      <dsp:spPr>
        <a:xfrm>
          <a:off x="802313" y="1824157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Triển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khai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can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thiệp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nâng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cao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chất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lượng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1824157"/>
        <a:ext cx="2963082" cy="430662"/>
      </dsp:txXfrm>
    </dsp:sp>
    <dsp:sp modelId="{425A7301-5D54-4912-836A-E7FA555B3B68}">
      <dsp:nvSpPr>
        <dsp:cNvPr id="0" name=""/>
        <dsp:cNvSpPr/>
      </dsp:nvSpPr>
      <dsp:spPr>
        <a:xfrm>
          <a:off x="802313" y="2431320"/>
          <a:ext cx="2963082" cy="430662"/>
        </a:xfrm>
        <a:prstGeom prst="rect">
          <a:avLst/>
        </a:prstGeom>
        <a:solidFill>
          <a:schemeClr val="bg1"/>
        </a:solidFill>
        <a:ln w="95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Đào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tạo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tập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huấn</a:t>
          </a:r>
          <a:endParaRPr lang="en-US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2431320"/>
        <a:ext cx="2963082" cy="430662"/>
      </dsp:txXfrm>
    </dsp:sp>
    <dsp:sp modelId="{8FFD7E29-00D1-4D59-AAF4-28DFDF205C74}">
      <dsp:nvSpPr>
        <dsp:cNvPr id="0" name=""/>
        <dsp:cNvSpPr/>
      </dsp:nvSpPr>
      <dsp:spPr>
        <a:xfrm>
          <a:off x="802313" y="3038483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báo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phản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hồi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thông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tin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3038483"/>
        <a:ext cx="2963082" cy="43066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D25411-68AA-4B45-AE82-98C9A887044B}">
      <dsp:nvSpPr>
        <dsp:cNvPr id="0" name=""/>
        <dsp:cNvSpPr/>
      </dsp:nvSpPr>
      <dsp:spPr>
        <a:xfrm rot="10800000">
          <a:off x="839271" y="259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59"/>
        <a:ext cx="2787015" cy="549117"/>
      </dsp:txXfrm>
    </dsp:sp>
    <dsp:sp modelId="{A6EE815B-FB1A-4D42-8FE5-B200197B5107}">
      <dsp:nvSpPr>
        <dsp:cNvPr id="0" name=""/>
        <dsp:cNvSpPr/>
      </dsp:nvSpPr>
      <dsp:spPr>
        <a:xfrm>
          <a:off x="564713" y="259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23BC3-7BC4-4EB2-A36E-F7160B10AED9}">
      <dsp:nvSpPr>
        <dsp:cNvPr id="0" name=""/>
        <dsp:cNvSpPr/>
      </dsp:nvSpPr>
      <dsp:spPr>
        <a:xfrm rot="10800000">
          <a:off x="839271" y="713292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713292"/>
        <a:ext cx="2787015" cy="549117"/>
      </dsp:txXfrm>
    </dsp:sp>
    <dsp:sp modelId="{1DF2012F-390C-4F70-972B-983C8FAFEA9D}">
      <dsp:nvSpPr>
        <dsp:cNvPr id="0" name=""/>
        <dsp:cNvSpPr/>
      </dsp:nvSpPr>
      <dsp:spPr>
        <a:xfrm>
          <a:off x="564713" y="713292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17058-5770-49DB-A933-0641FA039127}">
      <dsp:nvSpPr>
        <dsp:cNvPr id="0" name=""/>
        <dsp:cNvSpPr/>
      </dsp:nvSpPr>
      <dsp:spPr>
        <a:xfrm rot="10800000">
          <a:off x="839271" y="1426325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1426325"/>
        <a:ext cx="2787015" cy="549117"/>
      </dsp:txXfrm>
    </dsp:sp>
    <dsp:sp modelId="{C240AB68-4061-4F59-9E4B-AABDDEB2A0DC}">
      <dsp:nvSpPr>
        <dsp:cNvPr id="0" name=""/>
        <dsp:cNvSpPr/>
      </dsp:nvSpPr>
      <dsp:spPr>
        <a:xfrm>
          <a:off x="564713" y="1426325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A7517-EC78-4A09-8540-22814D1224CD}">
      <dsp:nvSpPr>
        <dsp:cNvPr id="0" name=""/>
        <dsp:cNvSpPr/>
      </dsp:nvSpPr>
      <dsp:spPr>
        <a:xfrm rot="10800000">
          <a:off x="839271" y="2139357"/>
          <a:ext cx="2787015" cy="549117"/>
        </a:xfrm>
        <a:prstGeom prst="homePlate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1910" rIns="78232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139357"/>
        <a:ext cx="2787015" cy="549117"/>
      </dsp:txXfrm>
    </dsp:sp>
    <dsp:sp modelId="{9024607D-CF07-46F2-B813-FBE136487349}">
      <dsp:nvSpPr>
        <dsp:cNvPr id="0" name=""/>
        <dsp:cNvSpPr/>
      </dsp:nvSpPr>
      <dsp:spPr>
        <a:xfrm>
          <a:off x="564713" y="2139357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95CB-E6A7-40E4-8317-59168C452CD9}">
      <dsp:nvSpPr>
        <dsp:cNvPr id="0" name=""/>
        <dsp:cNvSpPr/>
      </dsp:nvSpPr>
      <dsp:spPr>
        <a:xfrm rot="10800000">
          <a:off x="839271" y="2852390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852390"/>
        <a:ext cx="2787015" cy="549117"/>
      </dsp:txXfrm>
    </dsp:sp>
    <dsp:sp modelId="{AE10A4AD-38CC-4034-94D0-EFA0AE93D7F7}">
      <dsp:nvSpPr>
        <dsp:cNvPr id="0" name=""/>
        <dsp:cNvSpPr/>
      </dsp:nvSpPr>
      <dsp:spPr>
        <a:xfrm>
          <a:off x="564713" y="2852390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78103-A247-4A8A-82D3-FE14D3BD4ED6}">
      <dsp:nvSpPr>
        <dsp:cNvPr id="0" name=""/>
        <dsp:cNvSpPr/>
      </dsp:nvSpPr>
      <dsp:spPr>
        <a:xfrm rot="10800000">
          <a:off x="839271" y="3565423"/>
          <a:ext cx="2787015" cy="549117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3565423"/>
        <a:ext cx="2787015" cy="549117"/>
      </dsp:txXfrm>
    </dsp:sp>
    <dsp:sp modelId="{A4B9F159-5CA6-4FBE-8EB5-5EFA47A452E3}">
      <dsp:nvSpPr>
        <dsp:cNvPr id="0" name=""/>
        <dsp:cNvSpPr/>
      </dsp:nvSpPr>
      <dsp:spPr>
        <a:xfrm>
          <a:off x="564713" y="3565423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1027F39-26BF-497F-ABBF-E3808E4DC2F6}">
      <dsp:nvSpPr>
        <dsp:cNvPr id="0" name=""/>
        <dsp:cNvSpPr/>
      </dsp:nvSpPr>
      <dsp:spPr>
        <a:xfrm>
          <a:off x="94307" y="1691333"/>
          <a:ext cx="708005" cy="1562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1562480"/>
              </a:lnTo>
              <a:lnTo>
                <a:pt x="708005" y="156248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2A909-AB82-45C4-B868-B2E9DC070FD6}">
      <dsp:nvSpPr>
        <dsp:cNvPr id="0" name=""/>
        <dsp:cNvSpPr/>
      </dsp:nvSpPr>
      <dsp:spPr>
        <a:xfrm>
          <a:off x="94307" y="1691333"/>
          <a:ext cx="708005" cy="9553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955317"/>
              </a:lnTo>
              <a:lnTo>
                <a:pt x="708005" y="955317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93E58-7315-42D6-A91F-E2ACFCBEF6F9}">
      <dsp:nvSpPr>
        <dsp:cNvPr id="0" name=""/>
        <dsp:cNvSpPr/>
      </dsp:nvSpPr>
      <dsp:spPr>
        <a:xfrm>
          <a:off x="94307" y="1691333"/>
          <a:ext cx="708005" cy="348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66804" y="0"/>
              </a:lnTo>
              <a:lnTo>
                <a:pt x="566804" y="348154"/>
              </a:lnTo>
              <a:lnTo>
                <a:pt x="708005" y="348154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E6193-564A-45AB-94D0-58ED5831F7AF}">
      <dsp:nvSpPr>
        <dsp:cNvPr id="0" name=""/>
        <dsp:cNvSpPr/>
      </dsp:nvSpPr>
      <dsp:spPr>
        <a:xfrm>
          <a:off x="94307" y="1432325"/>
          <a:ext cx="708005" cy="259007"/>
        </a:xfrm>
        <a:custGeom>
          <a:avLst/>
          <a:gdLst/>
          <a:ahLst/>
          <a:cxnLst/>
          <a:rect l="0" t="0" r="0" b="0"/>
          <a:pathLst>
            <a:path>
              <a:moveTo>
                <a:pt x="0" y="259007"/>
              </a:moveTo>
              <a:lnTo>
                <a:pt x="566804" y="259007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C9281-618A-4572-8243-51371F075002}">
      <dsp:nvSpPr>
        <dsp:cNvPr id="0" name=""/>
        <dsp:cNvSpPr/>
      </dsp:nvSpPr>
      <dsp:spPr>
        <a:xfrm>
          <a:off x="94307" y="825162"/>
          <a:ext cx="708005" cy="866170"/>
        </a:xfrm>
        <a:custGeom>
          <a:avLst/>
          <a:gdLst/>
          <a:ahLst/>
          <a:cxnLst/>
          <a:rect l="0" t="0" r="0" b="0"/>
          <a:pathLst>
            <a:path>
              <a:moveTo>
                <a:pt x="0" y="866170"/>
              </a:moveTo>
              <a:lnTo>
                <a:pt x="566804" y="866170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E839B-DE52-4C45-9CCE-E8AC2281DC5E}">
      <dsp:nvSpPr>
        <dsp:cNvPr id="0" name=""/>
        <dsp:cNvSpPr/>
      </dsp:nvSpPr>
      <dsp:spPr>
        <a:xfrm>
          <a:off x="94307" y="217999"/>
          <a:ext cx="708005" cy="1473333"/>
        </a:xfrm>
        <a:custGeom>
          <a:avLst/>
          <a:gdLst/>
          <a:ahLst/>
          <a:cxnLst/>
          <a:rect l="0" t="0" r="0" b="0"/>
          <a:pathLst>
            <a:path>
              <a:moveTo>
                <a:pt x="0" y="1473333"/>
              </a:moveTo>
              <a:lnTo>
                <a:pt x="566804" y="1473333"/>
              </a:lnTo>
              <a:lnTo>
                <a:pt x="566804" y="0"/>
              </a:lnTo>
              <a:lnTo>
                <a:pt x="708005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57967-AFF5-4C47-A062-7210E84980B6}">
      <dsp:nvSpPr>
        <dsp:cNvPr id="0" name=""/>
        <dsp:cNvSpPr/>
      </dsp:nvSpPr>
      <dsp:spPr>
        <a:xfrm>
          <a:off x="0" y="1476002"/>
          <a:ext cx="94307" cy="430662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1476002"/>
        <a:ext cx="94307" cy="430662"/>
      </dsp:txXfrm>
    </dsp:sp>
    <dsp:sp modelId="{CF7C9B9A-DA1B-47B1-9D60-A6F58A8EF88D}">
      <dsp:nvSpPr>
        <dsp:cNvPr id="0" name=""/>
        <dsp:cNvSpPr/>
      </dsp:nvSpPr>
      <dsp:spPr>
        <a:xfrm>
          <a:off x="802313" y="2668"/>
          <a:ext cx="2963082" cy="430662"/>
        </a:xfrm>
        <a:prstGeom prst="rect">
          <a:avLst/>
        </a:prstGeom>
        <a:solidFill>
          <a:schemeClr val="bg1"/>
        </a:solidFill>
        <a:ln w="95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Thành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lập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Ban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2668"/>
        <a:ext cx="2963082" cy="430662"/>
      </dsp:txXfrm>
    </dsp:sp>
    <dsp:sp modelId="{F9613CCF-9329-4EFA-9F15-17E5C91EE626}">
      <dsp:nvSpPr>
        <dsp:cNvPr id="0" name=""/>
        <dsp:cNvSpPr/>
      </dsp:nvSpPr>
      <dsp:spPr>
        <a:xfrm>
          <a:off x="802313" y="609831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Xây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dựng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về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609831"/>
        <a:ext cx="2963082" cy="430662"/>
      </dsp:txXfrm>
    </dsp:sp>
    <dsp:sp modelId="{77D51B97-22ED-4799-8AEA-91F7B1DEBE20}">
      <dsp:nvSpPr>
        <dsp:cNvPr id="0" name=""/>
        <dsp:cNvSpPr/>
      </dsp:nvSpPr>
      <dsp:spPr>
        <a:xfrm>
          <a:off x="802313" y="1216994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giám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sát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đề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1216994"/>
        <a:ext cx="2963082" cy="430662"/>
      </dsp:txXfrm>
    </dsp:sp>
    <dsp:sp modelId="{1AC3ECC5-2279-4DE8-A79A-B697EB63E9E6}">
      <dsp:nvSpPr>
        <dsp:cNvPr id="0" name=""/>
        <dsp:cNvSpPr/>
      </dsp:nvSpPr>
      <dsp:spPr>
        <a:xfrm>
          <a:off x="802313" y="1824157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Triển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khai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can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thiệp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nâng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cao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chất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lượng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1824157"/>
        <a:ext cx="2963082" cy="430662"/>
      </dsp:txXfrm>
    </dsp:sp>
    <dsp:sp modelId="{425A7301-5D54-4912-836A-E7FA555B3B68}">
      <dsp:nvSpPr>
        <dsp:cNvPr id="0" name=""/>
        <dsp:cNvSpPr/>
      </dsp:nvSpPr>
      <dsp:spPr>
        <a:xfrm>
          <a:off x="802313" y="2431320"/>
          <a:ext cx="2963082" cy="430662"/>
        </a:xfrm>
        <a:prstGeom prst="rect">
          <a:avLst/>
        </a:prstGeom>
        <a:solidFill>
          <a:schemeClr val="bg1"/>
        </a:solidFill>
        <a:ln w="95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Đào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tạo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tập</a:t>
          </a:r>
          <a:r>
            <a:rPr lang="en-US" sz="1100" b="1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huấn</a:t>
          </a:r>
          <a:endParaRPr lang="en-US" sz="11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2431320"/>
        <a:ext cx="2963082" cy="430662"/>
      </dsp:txXfrm>
    </dsp:sp>
    <dsp:sp modelId="{8FFD7E29-00D1-4D59-AAF4-28DFDF205C74}">
      <dsp:nvSpPr>
        <dsp:cNvPr id="0" name=""/>
        <dsp:cNvSpPr/>
      </dsp:nvSpPr>
      <dsp:spPr>
        <a:xfrm>
          <a:off x="802313" y="3038483"/>
          <a:ext cx="2963082" cy="430662"/>
        </a:xfrm>
        <a:prstGeom prst="rect">
          <a:avLst/>
        </a:prstGeom>
        <a:solidFill>
          <a:schemeClr val="tx2"/>
        </a:solidFill>
        <a:ln w="95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báo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cáo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phản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hồi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thông</a:t>
          </a:r>
          <a:r>
            <a:rPr lang="en-US" sz="11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tin</a:t>
          </a:r>
          <a:endParaRPr lang="en-US" sz="11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02313" y="3038483"/>
        <a:ext cx="2963082" cy="430662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D25411-68AA-4B45-AE82-98C9A887044B}">
      <dsp:nvSpPr>
        <dsp:cNvPr id="0" name=""/>
        <dsp:cNvSpPr/>
      </dsp:nvSpPr>
      <dsp:spPr>
        <a:xfrm rot="10800000">
          <a:off x="839271" y="259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59"/>
        <a:ext cx="2787015" cy="549117"/>
      </dsp:txXfrm>
    </dsp:sp>
    <dsp:sp modelId="{A6EE815B-FB1A-4D42-8FE5-B200197B5107}">
      <dsp:nvSpPr>
        <dsp:cNvPr id="0" name=""/>
        <dsp:cNvSpPr/>
      </dsp:nvSpPr>
      <dsp:spPr>
        <a:xfrm>
          <a:off x="564713" y="259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23BC3-7BC4-4EB2-A36E-F7160B10AED9}">
      <dsp:nvSpPr>
        <dsp:cNvPr id="0" name=""/>
        <dsp:cNvSpPr/>
      </dsp:nvSpPr>
      <dsp:spPr>
        <a:xfrm rot="10800000">
          <a:off x="839271" y="713292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713292"/>
        <a:ext cx="2787015" cy="549117"/>
      </dsp:txXfrm>
    </dsp:sp>
    <dsp:sp modelId="{1DF2012F-390C-4F70-972B-983C8FAFEA9D}">
      <dsp:nvSpPr>
        <dsp:cNvPr id="0" name=""/>
        <dsp:cNvSpPr/>
      </dsp:nvSpPr>
      <dsp:spPr>
        <a:xfrm>
          <a:off x="564713" y="713292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17058-5770-49DB-A933-0641FA039127}">
      <dsp:nvSpPr>
        <dsp:cNvPr id="0" name=""/>
        <dsp:cNvSpPr/>
      </dsp:nvSpPr>
      <dsp:spPr>
        <a:xfrm rot="10800000">
          <a:off x="839271" y="1426325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1426325"/>
        <a:ext cx="2787015" cy="549117"/>
      </dsp:txXfrm>
    </dsp:sp>
    <dsp:sp modelId="{C240AB68-4061-4F59-9E4B-AABDDEB2A0DC}">
      <dsp:nvSpPr>
        <dsp:cNvPr id="0" name=""/>
        <dsp:cNvSpPr/>
      </dsp:nvSpPr>
      <dsp:spPr>
        <a:xfrm>
          <a:off x="564713" y="1426325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A7517-EC78-4A09-8540-22814D1224CD}">
      <dsp:nvSpPr>
        <dsp:cNvPr id="0" name=""/>
        <dsp:cNvSpPr/>
      </dsp:nvSpPr>
      <dsp:spPr>
        <a:xfrm rot="10800000">
          <a:off x="839271" y="2139357"/>
          <a:ext cx="2787015" cy="549117"/>
        </a:xfrm>
        <a:prstGeom prst="homePlate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1910" rIns="78232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139357"/>
        <a:ext cx="2787015" cy="549117"/>
      </dsp:txXfrm>
    </dsp:sp>
    <dsp:sp modelId="{9024607D-CF07-46F2-B813-FBE136487349}">
      <dsp:nvSpPr>
        <dsp:cNvPr id="0" name=""/>
        <dsp:cNvSpPr/>
      </dsp:nvSpPr>
      <dsp:spPr>
        <a:xfrm>
          <a:off x="564713" y="2139357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95CB-E6A7-40E4-8317-59168C452CD9}">
      <dsp:nvSpPr>
        <dsp:cNvPr id="0" name=""/>
        <dsp:cNvSpPr/>
      </dsp:nvSpPr>
      <dsp:spPr>
        <a:xfrm rot="10800000">
          <a:off x="839271" y="2852390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852390"/>
        <a:ext cx="2787015" cy="549117"/>
      </dsp:txXfrm>
    </dsp:sp>
    <dsp:sp modelId="{AE10A4AD-38CC-4034-94D0-EFA0AE93D7F7}">
      <dsp:nvSpPr>
        <dsp:cNvPr id="0" name=""/>
        <dsp:cNvSpPr/>
      </dsp:nvSpPr>
      <dsp:spPr>
        <a:xfrm>
          <a:off x="564713" y="2852390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78103-A247-4A8A-82D3-FE14D3BD4ED6}">
      <dsp:nvSpPr>
        <dsp:cNvPr id="0" name=""/>
        <dsp:cNvSpPr/>
      </dsp:nvSpPr>
      <dsp:spPr>
        <a:xfrm rot="10800000">
          <a:off x="839271" y="3565423"/>
          <a:ext cx="2787015" cy="549117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3565423"/>
        <a:ext cx="2787015" cy="549117"/>
      </dsp:txXfrm>
    </dsp:sp>
    <dsp:sp modelId="{A4B9F159-5CA6-4FBE-8EB5-5EFA47A452E3}">
      <dsp:nvSpPr>
        <dsp:cNvPr id="0" name=""/>
        <dsp:cNvSpPr/>
      </dsp:nvSpPr>
      <dsp:spPr>
        <a:xfrm>
          <a:off x="564713" y="3565423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E87944-A010-43C2-97D2-C40CD7F8FDE4}">
      <dsp:nvSpPr>
        <dsp:cNvPr id="0" name=""/>
        <dsp:cNvSpPr/>
      </dsp:nvSpPr>
      <dsp:spPr>
        <a:xfrm>
          <a:off x="331478" y="3477932"/>
          <a:ext cx="535744" cy="1811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10617" y="0"/>
              </a:lnTo>
              <a:lnTo>
                <a:pt x="410617" y="181141"/>
              </a:lnTo>
              <a:lnTo>
                <a:pt x="535744" y="181141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027F39-26BF-497F-ABBF-E3808E4DC2F6}">
      <dsp:nvSpPr>
        <dsp:cNvPr id="0" name=""/>
        <dsp:cNvSpPr/>
      </dsp:nvSpPr>
      <dsp:spPr>
        <a:xfrm>
          <a:off x="331478" y="3121027"/>
          <a:ext cx="535744" cy="356905"/>
        </a:xfrm>
        <a:custGeom>
          <a:avLst/>
          <a:gdLst/>
          <a:ahLst/>
          <a:cxnLst/>
          <a:rect l="0" t="0" r="0" b="0"/>
          <a:pathLst>
            <a:path>
              <a:moveTo>
                <a:pt x="0" y="356905"/>
              </a:moveTo>
              <a:lnTo>
                <a:pt x="410617" y="356905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B2A909-AB82-45C4-B868-B2E9DC070FD6}">
      <dsp:nvSpPr>
        <dsp:cNvPr id="0" name=""/>
        <dsp:cNvSpPr/>
      </dsp:nvSpPr>
      <dsp:spPr>
        <a:xfrm>
          <a:off x="331478" y="2463777"/>
          <a:ext cx="535744" cy="1014155"/>
        </a:xfrm>
        <a:custGeom>
          <a:avLst/>
          <a:gdLst/>
          <a:ahLst/>
          <a:cxnLst/>
          <a:rect l="0" t="0" r="0" b="0"/>
          <a:pathLst>
            <a:path>
              <a:moveTo>
                <a:pt x="0" y="1014155"/>
              </a:moveTo>
              <a:lnTo>
                <a:pt x="410617" y="1014155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F93E58-7315-42D6-A91F-E2ACFCBEF6F9}">
      <dsp:nvSpPr>
        <dsp:cNvPr id="0" name=""/>
        <dsp:cNvSpPr/>
      </dsp:nvSpPr>
      <dsp:spPr>
        <a:xfrm>
          <a:off x="331478" y="1806527"/>
          <a:ext cx="535744" cy="1671405"/>
        </a:xfrm>
        <a:custGeom>
          <a:avLst/>
          <a:gdLst/>
          <a:ahLst/>
          <a:cxnLst/>
          <a:rect l="0" t="0" r="0" b="0"/>
          <a:pathLst>
            <a:path>
              <a:moveTo>
                <a:pt x="0" y="1671405"/>
              </a:moveTo>
              <a:lnTo>
                <a:pt x="410617" y="1671405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AE6193-564A-45AB-94D0-58ED5831F7AF}">
      <dsp:nvSpPr>
        <dsp:cNvPr id="0" name=""/>
        <dsp:cNvSpPr/>
      </dsp:nvSpPr>
      <dsp:spPr>
        <a:xfrm>
          <a:off x="331478" y="1268480"/>
          <a:ext cx="535744" cy="2209452"/>
        </a:xfrm>
        <a:custGeom>
          <a:avLst/>
          <a:gdLst/>
          <a:ahLst/>
          <a:cxnLst/>
          <a:rect l="0" t="0" r="0" b="0"/>
          <a:pathLst>
            <a:path>
              <a:moveTo>
                <a:pt x="0" y="2209452"/>
              </a:moveTo>
              <a:lnTo>
                <a:pt x="410617" y="2209452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9C9281-618A-4572-8243-51371F075002}">
      <dsp:nvSpPr>
        <dsp:cNvPr id="0" name=""/>
        <dsp:cNvSpPr/>
      </dsp:nvSpPr>
      <dsp:spPr>
        <a:xfrm>
          <a:off x="331478" y="730432"/>
          <a:ext cx="535744" cy="2747499"/>
        </a:xfrm>
        <a:custGeom>
          <a:avLst/>
          <a:gdLst/>
          <a:ahLst/>
          <a:cxnLst/>
          <a:rect l="0" t="0" r="0" b="0"/>
          <a:pathLst>
            <a:path>
              <a:moveTo>
                <a:pt x="0" y="2747499"/>
              </a:moveTo>
              <a:lnTo>
                <a:pt x="410617" y="2747499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DE839B-DE52-4C45-9CCE-E8AC2281DC5E}">
      <dsp:nvSpPr>
        <dsp:cNvPr id="0" name=""/>
        <dsp:cNvSpPr/>
      </dsp:nvSpPr>
      <dsp:spPr>
        <a:xfrm>
          <a:off x="331478" y="192385"/>
          <a:ext cx="535744" cy="3285546"/>
        </a:xfrm>
        <a:custGeom>
          <a:avLst/>
          <a:gdLst/>
          <a:ahLst/>
          <a:cxnLst/>
          <a:rect l="0" t="0" r="0" b="0"/>
          <a:pathLst>
            <a:path>
              <a:moveTo>
                <a:pt x="0" y="3285546"/>
              </a:moveTo>
              <a:lnTo>
                <a:pt x="410617" y="3285546"/>
              </a:lnTo>
              <a:lnTo>
                <a:pt x="410617" y="0"/>
              </a:lnTo>
              <a:lnTo>
                <a:pt x="535744" y="0"/>
              </a:lnTo>
            </a:path>
          </a:pathLst>
        </a:custGeom>
        <a:noFill/>
        <a:ln w="26425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A57967-AFF5-4C47-A062-7210E84980B6}">
      <dsp:nvSpPr>
        <dsp:cNvPr id="0" name=""/>
        <dsp:cNvSpPr/>
      </dsp:nvSpPr>
      <dsp:spPr>
        <a:xfrm>
          <a:off x="247906" y="3287113"/>
          <a:ext cx="83572" cy="381638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47906" y="3287113"/>
        <a:ext cx="83572" cy="381638"/>
      </dsp:txXfrm>
    </dsp:sp>
    <dsp:sp modelId="{CF7C9B9A-DA1B-47B1-9D60-A6F58A8EF88D}">
      <dsp:nvSpPr>
        <dsp:cNvPr id="0" name=""/>
        <dsp:cNvSpPr/>
      </dsp:nvSpPr>
      <dsp:spPr>
        <a:xfrm>
          <a:off x="867223" y="1566"/>
          <a:ext cx="2942780" cy="381638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1: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Phân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tuyến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hoạt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động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endParaRPr lang="en-US" sz="1100" b="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1566"/>
        <a:ext cx="2942780" cy="381638"/>
      </dsp:txXfrm>
    </dsp:sp>
    <dsp:sp modelId="{F9613CCF-9329-4EFA-9F15-17E5C91EE626}">
      <dsp:nvSpPr>
        <dsp:cNvPr id="0" name=""/>
        <dsp:cNvSpPr/>
      </dsp:nvSpPr>
      <dsp:spPr>
        <a:xfrm>
          <a:off x="867223" y="539613"/>
          <a:ext cx="2942780" cy="381638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2: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Danh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mục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tại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endParaRPr lang="en-US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539613"/>
        <a:ext cx="2942780" cy="381638"/>
      </dsp:txXfrm>
    </dsp:sp>
    <dsp:sp modelId="{77D51B97-22ED-4799-8AEA-91F7B1DEBE20}">
      <dsp:nvSpPr>
        <dsp:cNvPr id="0" name=""/>
        <dsp:cNvSpPr/>
      </dsp:nvSpPr>
      <dsp:spPr>
        <a:xfrm>
          <a:off x="867223" y="1077661"/>
          <a:ext cx="2942780" cy="381638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3: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Quy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kê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duyệt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,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cấp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phát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endParaRPr lang="en-US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1077661"/>
        <a:ext cx="2942780" cy="381638"/>
      </dsp:txXfrm>
    </dsp:sp>
    <dsp:sp modelId="{1AC3ECC5-2279-4DE8-A79A-B697EB63E9E6}">
      <dsp:nvSpPr>
        <dsp:cNvPr id="0" name=""/>
        <dsp:cNvSpPr/>
      </dsp:nvSpPr>
      <dsp:spPr>
        <a:xfrm>
          <a:off x="867223" y="1615708"/>
          <a:ext cx="2942780" cy="381638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4: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Mẫu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phiếu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yêu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cầu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cần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ưu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endParaRPr lang="en-US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1615708"/>
        <a:ext cx="2942780" cy="381638"/>
      </dsp:txXfrm>
    </dsp:sp>
    <dsp:sp modelId="{425A7301-5D54-4912-836A-E7FA555B3B68}">
      <dsp:nvSpPr>
        <dsp:cNvPr id="0" name=""/>
        <dsp:cNvSpPr/>
      </dsp:nvSpPr>
      <dsp:spPr>
        <a:xfrm>
          <a:off x="867223" y="2153755"/>
          <a:ext cx="2942780" cy="620043"/>
        </a:xfrm>
        <a:prstGeom prst="rect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5: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Tiêu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chí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xác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định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người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và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sơ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đồ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chuyển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đổi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từ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tiêm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sang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uống</a:t>
          </a:r>
          <a:endParaRPr lang="en-US" sz="1100" b="0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2153755"/>
        <a:ext cx="2942780" cy="620043"/>
      </dsp:txXfrm>
    </dsp:sp>
    <dsp:sp modelId="{8FFD7E29-00D1-4D59-AAF4-28DFDF205C74}">
      <dsp:nvSpPr>
        <dsp:cNvPr id="0" name=""/>
        <dsp:cNvSpPr/>
      </dsp:nvSpPr>
      <dsp:spPr>
        <a:xfrm>
          <a:off x="867223" y="2930208"/>
          <a:ext cx="2942780" cy="381638"/>
        </a:xfrm>
        <a:prstGeom prst="rect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PHỤ LỤC 6: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Danh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mục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chuyển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từ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tiêm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/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truyền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sang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đường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uống</a:t>
          </a:r>
          <a:r>
            <a:rPr lang="en-US" sz="1100" b="0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(IV/PO)</a:t>
          </a:r>
          <a:endParaRPr lang="en-US" sz="1100" b="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2930208"/>
        <a:ext cx="2942780" cy="381638"/>
      </dsp:txXfrm>
    </dsp:sp>
    <dsp:sp modelId="{2DD1FE65-DC79-496C-AF11-8C3A31B63042}">
      <dsp:nvSpPr>
        <dsp:cNvPr id="0" name=""/>
        <dsp:cNvSpPr/>
      </dsp:nvSpPr>
      <dsp:spPr>
        <a:xfrm>
          <a:off x="867223" y="3468255"/>
          <a:ext cx="2942780" cy="381638"/>
        </a:xfrm>
        <a:prstGeom prst="rect">
          <a:avLst/>
        </a:prstGeom>
        <a:noFill/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112713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 7: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Đánh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giá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hiệu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hoạt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động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100" b="0" kern="12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100" b="0" kern="1200" dirty="0" err="1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endParaRPr lang="en-US" sz="1100" b="0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867223" y="3468255"/>
        <a:ext cx="2942780" cy="381638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D25411-68AA-4B45-AE82-98C9A887044B}">
      <dsp:nvSpPr>
        <dsp:cNvPr id="0" name=""/>
        <dsp:cNvSpPr/>
      </dsp:nvSpPr>
      <dsp:spPr>
        <a:xfrm rot="10800000">
          <a:off x="839271" y="259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GIẢI THÍCH TỪ NGỮ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59"/>
        <a:ext cx="2787015" cy="549117"/>
      </dsp:txXfrm>
    </dsp:sp>
    <dsp:sp modelId="{A6EE815B-FB1A-4D42-8FE5-B200197B5107}">
      <dsp:nvSpPr>
        <dsp:cNvPr id="0" name=""/>
        <dsp:cNvSpPr/>
      </dsp:nvSpPr>
      <dsp:spPr>
        <a:xfrm>
          <a:off x="564713" y="259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F23BC3-7BC4-4EB2-A36E-F7160B10AED9}">
      <dsp:nvSpPr>
        <dsp:cNvPr id="0" name=""/>
        <dsp:cNvSpPr/>
      </dsp:nvSpPr>
      <dsp:spPr>
        <a:xfrm rot="10800000">
          <a:off x="839271" y="713292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MỤC ĐÍCH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713292"/>
        <a:ext cx="2787015" cy="549117"/>
      </dsp:txXfrm>
    </dsp:sp>
    <dsp:sp modelId="{1DF2012F-390C-4F70-972B-983C8FAFEA9D}">
      <dsp:nvSpPr>
        <dsp:cNvPr id="0" name=""/>
        <dsp:cNvSpPr/>
      </dsp:nvSpPr>
      <dsp:spPr>
        <a:xfrm>
          <a:off x="564713" y="713292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A17058-5770-49DB-A933-0641FA039127}">
      <dsp:nvSpPr>
        <dsp:cNvPr id="0" name=""/>
        <dsp:cNvSpPr/>
      </dsp:nvSpPr>
      <dsp:spPr>
        <a:xfrm rot="10800000">
          <a:off x="839271" y="1426325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YÊU CẦU (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Đối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với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đơn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vị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thực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200" b="1" kern="1200" dirty="0" err="1" smtClean="0">
              <a:latin typeface="Calibri" panose="020F0502020204030204" pitchFamily="34" charset="0"/>
              <a:cs typeface="Calibri" panose="020F0502020204030204" pitchFamily="34" charset="0"/>
            </a:rPr>
            <a:t>hiện</a:t>
          </a: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1426325"/>
        <a:ext cx="2787015" cy="549117"/>
      </dsp:txXfrm>
    </dsp:sp>
    <dsp:sp modelId="{C240AB68-4061-4F59-9E4B-AABDDEB2A0DC}">
      <dsp:nvSpPr>
        <dsp:cNvPr id="0" name=""/>
        <dsp:cNvSpPr/>
      </dsp:nvSpPr>
      <dsp:spPr>
        <a:xfrm>
          <a:off x="564713" y="1426325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9A7517-EC78-4A09-8540-22814D1224CD}">
      <dsp:nvSpPr>
        <dsp:cNvPr id="0" name=""/>
        <dsp:cNvSpPr/>
      </dsp:nvSpPr>
      <dsp:spPr>
        <a:xfrm rot="10800000">
          <a:off x="839271" y="2139357"/>
          <a:ext cx="2787015" cy="549117"/>
        </a:xfrm>
        <a:prstGeom prst="homePlate">
          <a:avLst/>
        </a:prstGeom>
        <a:solidFill>
          <a:schemeClr val="tx2"/>
        </a:solidFill>
        <a:ln w="26425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1910" rIns="78232" bIns="41910" numCol="1" spcCol="1270" anchor="ctr" anchorCtr="0">
          <a:noAutofit/>
        </a:bodyPr>
        <a:lstStyle/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NỘI DUNG THỰC HIỆN </a:t>
          </a:r>
        </a:p>
        <a:p>
          <a:pPr lvl="0" algn="just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(6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nhiệm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vụ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cốt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lõi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của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chương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trình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quản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lý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sử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dụng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kháng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sinh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trong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bệnh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en-US" sz="1050" b="1" kern="1200" dirty="0" err="1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viện</a:t>
          </a:r>
          <a:r>
            <a:rPr lang="en-US" sz="105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)</a:t>
          </a:r>
          <a:endParaRPr lang="en-US" sz="105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139357"/>
        <a:ext cx="2787015" cy="549117"/>
      </dsp:txXfrm>
    </dsp:sp>
    <dsp:sp modelId="{9024607D-CF07-46F2-B813-FBE136487349}">
      <dsp:nvSpPr>
        <dsp:cNvPr id="0" name=""/>
        <dsp:cNvSpPr/>
      </dsp:nvSpPr>
      <dsp:spPr>
        <a:xfrm>
          <a:off x="564713" y="2139357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8995CB-E6A7-40E4-8317-59168C452CD9}">
      <dsp:nvSpPr>
        <dsp:cNvPr id="0" name=""/>
        <dsp:cNvSpPr/>
      </dsp:nvSpPr>
      <dsp:spPr>
        <a:xfrm rot="10800000">
          <a:off x="839271" y="2852390"/>
          <a:ext cx="2787015" cy="549117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latin typeface="Calibri" panose="020F0502020204030204" pitchFamily="34" charset="0"/>
              <a:cs typeface="Calibri" panose="020F0502020204030204" pitchFamily="34" charset="0"/>
            </a:rPr>
            <a:t>TỔ CHỨC THỰC HIỆN</a:t>
          </a:r>
          <a:endParaRPr lang="en-US" sz="12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2852390"/>
        <a:ext cx="2787015" cy="549117"/>
      </dsp:txXfrm>
    </dsp:sp>
    <dsp:sp modelId="{AE10A4AD-38CC-4034-94D0-EFA0AE93D7F7}">
      <dsp:nvSpPr>
        <dsp:cNvPr id="0" name=""/>
        <dsp:cNvSpPr/>
      </dsp:nvSpPr>
      <dsp:spPr>
        <a:xfrm>
          <a:off x="564713" y="2852390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878103-A247-4A8A-82D3-FE14D3BD4ED6}">
      <dsp:nvSpPr>
        <dsp:cNvPr id="0" name=""/>
        <dsp:cNvSpPr/>
      </dsp:nvSpPr>
      <dsp:spPr>
        <a:xfrm rot="10800000">
          <a:off x="839271" y="3565423"/>
          <a:ext cx="2787015" cy="549117"/>
        </a:xfrm>
        <a:prstGeom prst="homePlate">
          <a:avLst/>
        </a:prstGeom>
        <a:solidFill>
          <a:schemeClr val="tx2"/>
        </a:solidFill>
        <a:ln w="127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2145" tIns="45720" rIns="85344" bIns="45720" numCol="1" spcCol="1270" anchor="ctr" anchorCtr="0">
          <a:noAutofit/>
        </a:bodyPr>
        <a:lstStyle/>
        <a:p>
          <a:pPr lvl="0" algn="just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PHỤ LỤC</a:t>
          </a:r>
          <a:endParaRPr lang="en-US" sz="1200" b="1" kern="120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 rot="10800000">
        <a:off x="839271" y="3565423"/>
        <a:ext cx="2787015" cy="549117"/>
      </dsp:txXfrm>
    </dsp:sp>
    <dsp:sp modelId="{A4B9F159-5CA6-4FBE-8EB5-5EFA47A452E3}">
      <dsp:nvSpPr>
        <dsp:cNvPr id="0" name=""/>
        <dsp:cNvSpPr/>
      </dsp:nvSpPr>
      <dsp:spPr>
        <a:xfrm>
          <a:off x="564713" y="3565423"/>
          <a:ext cx="549117" cy="549117"/>
        </a:xfrm>
        <a:prstGeom prst="ellipse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accent5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#2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#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7CE76-914A-4920-8C2A-78EE33362533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C5F27-3DF4-4F5E-BC7C-7419E43EA3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77594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EE358-3A4E-4C88-8960-EA3743A27070}" type="datetimeFigureOut">
              <a:rPr lang="en-US" smtClean="0"/>
              <a:pPr/>
              <a:t>3/26/2021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080FE3-66C8-4293-907C-1A4E77F7A47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70254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8998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Lãnh đạo bệnh viện ra quyết định thành lập Ban quản lý sử dụng kháng sinh</a:t>
            </a:r>
            <a:br>
              <a:rPr lang="vi-VN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vi-VN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QLSDKS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vi-VN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tại bệnh viện và phân công nhiệm vụ cho từng thành viên, quy định vai</a:t>
            </a:r>
            <a:r>
              <a:rPr lang="en-US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trò và phối hợp của các thành viên trong nhóm quản lý sử dụng kháng sinh.</a:t>
            </a:r>
            <a:endParaRPr lang="en-US" sz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80FE3-66C8-4293-907C-1A4E77F7A47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9352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Tùy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đặc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thù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môn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sở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nhiễm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khuẩn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cần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ưu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dựng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hướng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dẫn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hoặc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điều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trị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Đường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dùng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dạng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dùng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thuốc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dựa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thư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Quốc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Nam 2015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hoặc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tờ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tin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sản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phẩm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phê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bởi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Cơ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lý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phẩm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Châu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Âu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(EMA)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hoặc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Cơ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lý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Thực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phẩm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phẩm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kỳ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(FDA) 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với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thuốc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mới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thuốc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chống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nhiễm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khuẩn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nấm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mới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cấp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số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đăng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ký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lưu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hành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bởi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FDA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hoặc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EMA.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sách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thể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cập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nhật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thuốc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mới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phê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tại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***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khoa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truyền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nhiễm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cấp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cứu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hồi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sức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tích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cực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gây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mê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hồi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sức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viện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tuyến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trung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ương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tuyến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1)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theo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định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tại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Điều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3,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tư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43/2013/TT-BYT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ngày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11/12/2013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cần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phê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trước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sử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dụng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Người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ủy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quyền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duyệt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nhân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viên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tế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Ban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quản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lý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sử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dụng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quyết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định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phân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việc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ưu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sĩ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Dược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lâm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sàng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sĩ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chuyên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khoa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Hồi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sức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tích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cực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hoặc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sĩ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nghiệm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lĩnh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vực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điều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trị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Nhiễm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trùng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sử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dụng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sinh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hợp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80FE3-66C8-4293-907C-1A4E77F7A47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6064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đáp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lâm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người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chí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định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người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đường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đường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uống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khảo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Phụ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lục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mục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thể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chuyển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đường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tiêm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đường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uống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khảo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Phụ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lục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80FE3-66C8-4293-907C-1A4E77F7A47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8146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 Trƣớc khi triển khai chƣơng trình QLSDKS: giúp cung cấp các thông tin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 trọng về mô hình kê đơn sử dụng kháng sinh trong bệnh viện cũng nhƣ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trên các nhóm bệnh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nhân/nhóm khoa phòng đặc thù khác nhau. Kết quả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giám sát sẽ giúp nhận diện đƣợc các nguy cơ tiềm tàng của việc sử dụng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 sinh không hợp lý, từ đó định hƣớng các hoạt động, chiến lƣợc của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chƣơng trình QLSDKS phù hợp.</a:t>
            </a:r>
            <a:b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 Định kỳ trong quá trình triển khai chƣơng trình QLSDKS (thƣờng mỗi 6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tháng một lần hoặc mỗi 1 năm 1 lần): giúp theo dõi việc sử dụng kháng sinh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tại bệnh viện và hiệu quả của các chiến lƣợc hoạt động trong chƣơng trình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QLSDKS</a:t>
            </a:r>
            <a:r>
              <a:rPr lang="vi-VN" dirty="0" smtClean="0"/>
              <a:t> </a:t>
            </a:r>
            <a:endParaRPr lang="en-US" dirty="0" smtClean="0"/>
          </a:p>
          <a:p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Phân tích chi phí (phân tích ABC).</a:t>
            </a:r>
            <a:b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Phân tích tiêu thụ thông qua DDD (Defined daily dose) theo quy mô toàn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bệnh viện và/hoặc phân theo từng khoa phòng. DDD cần đƣợc hiệu chỉnh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 100 hoặc 1000 (ngƣời- ngày hoặc ngày – giƣờng) (ngày nằm viện).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Phân tích tiêu thụ thông qua thời gian sử dụng kháng sinh DOT (Days of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therapy), LOT (Length of therapy). DOT và LOT hiệu chỉnh theo 100 hoặc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1000 (ngƣời - ngày hoặc ngày - giƣờng) (hay ngày nằm viện).</a:t>
            </a:r>
            <a:b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 Phân tích chuyên sâu các vấn đề liên quan đến sử dụng kháng sinh (ví dụ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kháng sinh cần ƣu tiên quản lý trong chƣơng trình đƣợc mô tả trong điểm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4.2 Phần II Mục D của Hƣớng dẫn này, các kháng sinh sử dụng nhiều hoặc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 gia tăng đột biến trong sử dụng, các kháng sinh đƣợc ghi nhận có xu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hƣớng đề kháng của vi sinh vật gây bệnh gia tăng, kháng sinh sử dụng trong</a:t>
            </a:r>
            <a:b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 bệnh nhiễm khuẩn quan trọng và thƣờng gặp trong bệnh viện). Phân tích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có thể khu trú tại một số khoa, đơn vị lâm sàng sử dụng nhiều kháng sinh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 tâm. Các chỉ tiêu phân tích có thể bao gồm: chỉ định, lựa chọn, chế độ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liều, cách dùng, chuyển đổi tiêm - uống, xuống thang kháng sinh, biến cố bất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vi-V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lợi, thời gian sử dụng kháng sinh.</a:t>
            </a:r>
            <a:r>
              <a:rPr lang="vi-VN" dirty="0" smtClean="0"/>
              <a:t> </a:t>
            </a:r>
            <a:br>
              <a:rPr lang="vi-VN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62559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CLSI: </a:t>
            </a:r>
            <a:r>
              <a:rPr lang="en-US" dirty="0" err="1" smtClean="0"/>
              <a:t>viện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chuẩn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thức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xét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nghiệm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lâm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sàng</a:t>
            </a:r>
            <a:r>
              <a:rPr lang="en-US" baseline="0" dirty="0" smtClean="0"/>
              <a:t> (HDSDKS-BYT)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Tỷ lệ nhạy cảm và đề kháng của các chủng vi sinh vật với kháng sinh (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u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tiên các kháng sinh quy định thử theo quy định của CLSI và các 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háng sinh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đ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ợc sử dụng trong phác đồ điều trị).</a:t>
            </a:r>
            <a:endParaRPr lang="en-US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dõi giá trị MIC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ví dụ MIC của MRSA với vancomycin, vi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khuẩn Gram âm đa kháng với colistin, với carbapenem hoặc aminoglycosid. </a:t>
            </a:r>
            <a:endParaRPr lang="fr-FR" sz="1200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49882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97831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788017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A55CF2-256D-44FD-9430-5B63A079CF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28297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080FE3-66C8-4293-907C-1A4E77F7A47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1260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564EF-3750-4ABA-8F81-FFDBF7C6BF30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548890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0F30A-8D68-4B79-A4E6-380D484BDC05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700E4-9249-4E01-9F53-B14CE4522CFC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3449574"/>
            <a:ext cx="784860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55014"/>
            <a:ext cx="4038600" cy="3538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66188-66A9-4DAD-957C-78C667859876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57300"/>
            <a:ext cx="3931920" cy="47982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828800"/>
            <a:ext cx="3931920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7166-02BB-4F3C-BCA6-669C778E4C5D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06462" y="3034268"/>
            <a:ext cx="353187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8E067-3D12-4B4C-8524-E3C926BD60E1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E3867-E808-4FEC-9B7D-B37ECA32AFE7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594060"/>
            <a:ext cx="5715000" cy="41833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597915"/>
            <a:ext cx="2139696" cy="31827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FDA4E-7F61-4070-9602-671BEED89906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684114" y="2684956"/>
            <a:ext cx="418338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628651"/>
            <a:ext cx="5904390" cy="4125342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2139696" cy="318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87365-7698-4A58-A82B-221072B4DC64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5FC54-005E-4D43-B726-26EDC55C1AF2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440055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14932-1CC2-4B1D-B033-6671F837BAD0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3716"/>
            <a:ext cx="28956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C4BA2A9-E94D-4CF4-96C0-F1C304349DA0}" type="datetime1">
              <a:rPr lang="en-US" smtClean="0"/>
              <a:pPr/>
              <a:t>3/26/2021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3716"/>
            <a:ext cx="4114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3716"/>
            <a:ext cx="1066800" cy="24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tags" Target="../tags/tag16.xml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tags" Target="../tags/tag15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tags" Target="../tags/tag14.xml"/><Relationship Id="rId5" Type="http://schemas.openxmlformats.org/officeDocument/2006/relationships/tags" Target="../tags/tag8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13.xml"/><Relationship Id="rId4" Type="http://schemas.openxmlformats.org/officeDocument/2006/relationships/tags" Target="../tags/tag7.xml"/><Relationship Id="rId9" Type="http://schemas.openxmlformats.org/officeDocument/2006/relationships/tags" Target="../tags/tag12.xml"/><Relationship Id="rId14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4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49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tags" Target="../tags/tag5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 DẪN THỰC HIỆN </a:t>
            </a:r>
            <a:br>
              <a:rPr lang="en-US" sz="30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000" b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 LÝ SỬ DỤNG KHÁNG SINH TRONG BỆNH VIỆN</a:t>
            </a:r>
            <a:endParaRPr lang="en-US" sz="3000" b="1" dirty="0">
              <a:ln>
                <a:solidFill>
                  <a:srgbClr val="C00000"/>
                </a:solidFill>
              </a:ln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28575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 VIỆN NHI TỈNH GIA LAI</a:t>
            </a:r>
          </a:p>
          <a:p>
            <a:pPr algn="ctr"/>
            <a:r>
              <a:rPr lang="en-US" sz="14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KHOA DƯỢC</a:t>
            </a:r>
            <a:endParaRPr lang="en-US" sz="14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191000" y="74295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2" name="Picture 4" descr="5 Effects of Drug Abuse on Families | Sunflower Wellness Retrea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956"/>
          <a:stretch/>
        </p:blipFill>
        <p:spPr bwMode="auto">
          <a:xfrm>
            <a:off x="2232845" y="2952750"/>
            <a:ext cx="4678310" cy="1822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124200" y="4733151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 Lai, </a:t>
            </a:r>
            <a:r>
              <a:rPr lang="en-US" sz="1200" b="1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200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b="1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1200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200" b="1" dirty="0" err="1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200" b="1" dirty="0" smtClean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endParaRPr lang="en-US" sz="1200" b="1" dirty="0">
              <a:solidFill>
                <a:schemeClr val="accent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47950"/>
            <a:ext cx="6400800" cy="495300"/>
          </a:xfrm>
        </p:spPr>
        <p:txBody>
          <a:bodyPr>
            <a:normAutofit/>
          </a:bodyPr>
          <a:lstStyle/>
          <a:p>
            <a:pPr algn="ctr"/>
            <a:r>
              <a:rPr lang="en-US" sz="1800" b="1" dirty="0" smtClean="0">
                <a:ln>
                  <a:solidFill>
                    <a:schemeClr val="tx1"/>
                  </a:solidFill>
                </a:ln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QUYẾT ĐỊNH 5631/QĐ-BYT NGÀY 31/12/2020</a:t>
            </a:r>
            <a:endParaRPr lang="en-US" sz="1800" b="1" dirty="0">
              <a:ln>
                <a:solidFill>
                  <a:schemeClr val="tx1"/>
                </a:solidFill>
              </a:ln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064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714" y="819150"/>
            <a:ext cx="3173086" cy="4333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819150"/>
            <a:ext cx="2850419" cy="427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Line Callout 2 (Accent Bar) 59"/>
          <p:cNvSpPr/>
          <p:nvPr/>
        </p:nvSpPr>
        <p:spPr>
          <a:xfrm rot="16200000">
            <a:off x="3530716" y="2347891"/>
            <a:ext cx="710623" cy="136412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0747"/>
              <a:gd name="adj6" fmla="val -105079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Line Callout 2 (Accent Bar) 61"/>
          <p:cNvSpPr/>
          <p:nvPr/>
        </p:nvSpPr>
        <p:spPr>
          <a:xfrm rot="16200000">
            <a:off x="7670763" y="1941207"/>
            <a:ext cx="710623" cy="732173"/>
          </a:xfrm>
          <a:prstGeom prst="accentCallout2">
            <a:avLst>
              <a:gd name="adj1" fmla="val 22230"/>
              <a:gd name="adj2" fmla="val -48451"/>
              <a:gd name="adj3" fmla="val 21551"/>
              <a:gd name="adj4" fmla="val -63738"/>
              <a:gd name="adj5" fmla="val -138327"/>
              <a:gd name="adj6" fmla="val -82586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229600" cy="742950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2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hape 84"/>
          <p:cNvSpPr txBox="1">
            <a:spLocks/>
          </p:cNvSpPr>
          <p:nvPr/>
        </p:nvSpPr>
        <p:spPr>
          <a:xfrm>
            <a:off x="4914900" y="4767263"/>
            <a:ext cx="1600199" cy="273844"/>
          </a:xfrm>
          <a:prstGeom prst="rect">
            <a:avLst/>
          </a:prstGeom>
          <a:noFill/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85800">
              <a:buClr>
                <a:srgbClr val="888888"/>
              </a:buClr>
              <a:buSzPct val="25000"/>
              <a:defRPr/>
            </a:pPr>
            <a:fld id="{00000000-1234-1234-1234-123412341234}" type="slidenum">
              <a:rPr lang="en-US" sz="900">
                <a:solidFill>
                  <a:srgbClr val="888888"/>
                </a:solidFill>
                <a:latin typeface="Calibri" panose="020F0502020204030204" pitchFamily="34" charset="0"/>
                <a:ea typeface="Calibri"/>
                <a:cs typeface="Calibri"/>
                <a:sym typeface="Calibri"/>
              </a:rPr>
              <a:pPr algn="r" defTabSz="685800">
                <a:buClr>
                  <a:srgbClr val="888888"/>
                </a:buClr>
                <a:buSzPct val="25000"/>
                <a:defRPr/>
              </a:pPr>
              <a:t>2</a:t>
            </a:fld>
            <a:endParaRPr lang="en-US" sz="900" dirty="0">
              <a:solidFill>
                <a:srgbClr val="888888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Arc 6"/>
          <p:cNvSpPr/>
          <p:nvPr/>
        </p:nvSpPr>
        <p:spPr>
          <a:xfrm rot="5400000">
            <a:off x="-2215329" y="-5442879"/>
            <a:ext cx="8100000" cy="12177913"/>
          </a:xfrm>
          <a:prstGeom prst="arc">
            <a:avLst>
              <a:gd name="adj1" fmla="val 16785866"/>
              <a:gd name="adj2" fmla="val 0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9" name="Oval 8"/>
          <p:cNvSpPr>
            <a:spLocks/>
          </p:cNvSpPr>
          <p:nvPr/>
        </p:nvSpPr>
        <p:spPr>
          <a:xfrm>
            <a:off x="1963907" y="4576590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10" name="Oval 9"/>
          <p:cNvSpPr>
            <a:spLocks/>
          </p:cNvSpPr>
          <p:nvPr/>
        </p:nvSpPr>
        <p:spPr>
          <a:xfrm>
            <a:off x="2861360" y="4499125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12" name="Oval 11"/>
          <p:cNvSpPr>
            <a:spLocks/>
          </p:cNvSpPr>
          <p:nvPr/>
        </p:nvSpPr>
        <p:spPr>
          <a:xfrm>
            <a:off x="4656264" y="4069858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13" name="Oval 12"/>
          <p:cNvSpPr>
            <a:spLocks/>
          </p:cNvSpPr>
          <p:nvPr/>
        </p:nvSpPr>
        <p:spPr>
          <a:xfrm>
            <a:off x="7348622" y="2043662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93115" y="3028950"/>
            <a:ext cx="1550104" cy="369332"/>
          </a:xfrm>
          <a:prstGeom prst="rect">
            <a:avLst/>
          </a:prstGeom>
          <a:solidFill>
            <a:srgbClr val="47F3CA"/>
          </a:solidFill>
          <a:ln w="12700">
            <a:solidFill>
              <a:srgbClr val="47F3CA"/>
            </a:solidFill>
          </a:ln>
        </p:spPr>
        <p:txBody>
          <a:bodyPr wrap="non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04/03/2016</a:t>
            </a:r>
            <a:endParaRPr lang="en-US" sz="1200" b="1" kern="0" dirty="0">
              <a:solidFill>
                <a:srgbClr val="002060"/>
              </a:solidFill>
              <a:latin typeface="Calibri"/>
            </a:endParaRPr>
          </a:p>
          <a:p>
            <a:pPr algn="ctr" defTabSz="685800">
              <a:defRPr/>
            </a:pPr>
            <a:r>
              <a:rPr lang="en-US" sz="1200" b="1" kern="0" dirty="0" err="1" smtClean="0">
                <a:solidFill>
                  <a:srgbClr val="002060"/>
                </a:solidFill>
                <a:latin typeface="Calibri"/>
              </a:rPr>
              <a:t>Quyết</a:t>
            </a: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200" b="1" kern="0" dirty="0" err="1" smtClean="0">
                <a:solidFill>
                  <a:srgbClr val="002060"/>
                </a:solidFill>
                <a:latin typeface="Calibri"/>
              </a:rPr>
              <a:t>định</a:t>
            </a: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 772/QĐ-BYT</a:t>
            </a:r>
            <a:endParaRPr lang="en-US" sz="1200" b="1" kern="0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36" name="Oval 35"/>
          <p:cNvSpPr>
            <a:spLocks/>
          </p:cNvSpPr>
          <p:nvPr/>
        </p:nvSpPr>
        <p:spPr>
          <a:xfrm>
            <a:off x="3758812" y="4338448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39" name="Oval 38"/>
          <p:cNvSpPr>
            <a:spLocks/>
          </p:cNvSpPr>
          <p:nvPr/>
        </p:nvSpPr>
        <p:spPr>
          <a:xfrm>
            <a:off x="6451169" y="3067221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6</a:t>
            </a:r>
          </a:p>
        </p:txBody>
      </p:sp>
      <p:sp>
        <p:nvSpPr>
          <p:cNvPr id="44" name="Oval 43"/>
          <p:cNvSpPr>
            <a:spLocks/>
          </p:cNvSpPr>
          <p:nvPr/>
        </p:nvSpPr>
        <p:spPr>
          <a:xfrm>
            <a:off x="5553716" y="3677254"/>
            <a:ext cx="218700" cy="218700"/>
          </a:xfrm>
          <a:prstGeom prst="ellipse">
            <a:avLst/>
          </a:prstGeom>
          <a:solidFill>
            <a:schemeClr val="tx2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kern="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392079" y="2595086"/>
            <a:ext cx="1628651" cy="369332"/>
          </a:xfrm>
          <a:prstGeom prst="rect">
            <a:avLst/>
          </a:prstGeom>
          <a:solidFill>
            <a:srgbClr val="47F3CA"/>
          </a:solidFill>
          <a:ln w="12700">
            <a:solidFill>
              <a:srgbClr val="47F3CA"/>
            </a:solidFill>
          </a:ln>
        </p:spPr>
        <p:txBody>
          <a:bodyPr wrap="non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30/12/2020</a:t>
            </a:r>
            <a:endParaRPr lang="en-US" sz="1200" b="1" kern="0" dirty="0">
              <a:solidFill>
                <a:srgbClr val="002060"/>
              </a:solidFill>
              <a:latin typeface="Calibri"/>
            </a:endParaRPr>
          </a:p>
          <a:p>
            <a:pPr algn="ctr" defTabSz="685800">
              <a:defRPr/>
            </a:pPr>
            <a:r>
              <a:rPr lang="en-US" sz="1200" b="1" kern="0" dirty="0" err="1" smtClean="0">
                <a:solidFill>
                  <a:srgbClr val="002060"/>
                </a:solidFill>
                <a:latin typeface="Calibri"/>
              </a:rPr>
              <a:t>Quyết</a:t>
            </a: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200" b="1" kern="0" dirty="0" err="1" smtClean="0">
                <a:solidFill>
                  <a:srgbClr val="002060"/>
                </a:solidFill>
                <a:latin typeface="Calibri"/>
              </a:rPr>
              <a:t>định</a:t>
            </a:r>
            <a:r>
              <a:rPr lang="en-US" sz="1200" b="1" kern="0" dirty="0" smtClean="0">
                <a:solidFill>
                  <a:srgbClr val="002060"/>
                </a:solidFill>
                <a:latin typeface="Calibri"/>
              </a:rPr>
              <a:t> 5631/QĐ-BYT</a:t>
            </a:r>
            <a:endParaRPr lang="en-US" sz="1200" b="1" kern="0" dirty="0">
              <a:solidFill>
                <a:srgbClr val="002060"/>
              </a:solidFill>
              <a:latin typeface="Calibri"/>
            </a:endParaRPr>
          </a:p>
        </p:txBody>
      </p:sp>
      <p:grpSp>
        <p:nvGrpSpPr>
          <p:cNvPr id="59" name="POWER_USER_ID_ICONS_Rocket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 rot="20219309">
            <a:off x="7610186" y="958407"/>
            <a:ext cx="580975" cy="575732"/>
            <a:chOff x="2506" y="943"/>
            <a:chExt cx="2548" cy="2525"/>
          </a:xfrm>
          <a:solidFill>
            <a:schemeClr val="accent1"/>
          </a:solidFill>
        </p:grpSpPr>
        <p:sp>
          <p:nvSpPr>
            <p:cNvPr id="63" name="Freeform 619"/>
            <p:cNvSpPr>
              <a:spLocks/>
            </p:cNvSpPr>
            <p:nvPr/>
          </p:nvSpPr>
          <p:spPr bwMode="auto">
            <a:xfrm>
              <a:off x="2510" y="2410"/>
              <a:ext cx="1044" cy="1046"/>
            </a:xfrm>
            <a:custGeom>
              <a:avLst/>
              <a:gdLst>
                <a:gd name="T0" fmla="*/ 263 w 263"/>
                <a:gd name="T1" fmla="*/ 94 h 263"/>
                <a:gd name="T2" fmla="*/ 253 w 263"/>
                <a:gd name="T3" fmla="*/ 94 h 263"/>
                <a:gd name="T4" fmla="*/ 234 w 263"/>
                <a:gd name="T5" fmla="*/ 94 h 263"/>
                <a:gd name="T6" fmla="*/ 151 w 263"/>
                <a:gd name="T7" fmla="*/ 159 h 263"/>
                <a:gd name="T8" fmla="*/ 118 w 263"/>
                <a:gd name="T9" fmla="*/ 178 h 263"/>
                <a:gd name="T10" fmla="*/ 95 w 263"/>
                <a:gd name="T11" fmla="*/ 167 h 263"/>
                <a:gd name="T12" fmla="*/ 85 w 263"/>
                <a:gd name="T13" fmla="*/ 144 h 263"/>
                <a:gd name="T14" fmla="*/ 104 w 263"/>
                <a:gd name="T15" fmla="*/ 112 h 263"/>
                <a:gd name="T16" fmla="*/ 106 w 263"/>
                <a:gd name="T17" fmla="*/ 109 h 263"/>
                <a:gd name="T18" fmla="*/ 169 w 263"/>
                <a:gd name="T19" fmla="*/ 29 h 263"/>
                <a:gd name="T20" fmla="*/ 168 w 263"/>
                <a:gd name="T21" fmla="*/ 0 h 263"/>
                <a:gd name="T22" fmla="*/ 146 w 263"/>
                <a:gd name="T23" fmla="*/ 20 h 263"/>
                <a:gd name="T24" fmla="*/ 11 w 263"/>
                <a:gd name="T25" fmla="*/ 252 h 263"/>
                <a:gd name="T26" fmla="*/ 243 w 263"/>
                <a:gd name="T27" fmla="*/ 117 h 263"/>
                <a:gd name="T28" fmla="*/ 263 w 263"/>
                <a:gd name="T29" fmla="*/ 94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3" h="263">
                  <a:moveTo>
                    <a:pt x="263" y="94"/>
                  </a:moveTo>
                  <a:cubicBezTo>
                    <a:pt x="259" y="94"/>
                    <a:pt x="256" y="94"/>
                    <a:pt x="253" y="94"/>
                  </a:cubicBezTo>
                  <a:cubicBezTo>
                    <a:pt x="246" y="94"/>
                    <a:pt x="240" y="94"/>
                    <a:pt x="234" y="94"/>
                  </a:cubicBezTo>
                  <a:lnTo>
                    <a:pt x="151" y="159"/>
                  </a:lnTo>
                  <a:cubicBezTo>
                    <a:pt x="142" y="168"/>
                    <a:pt x="132" y="178"/>
                    <a:pt x="118" y="178"/>
                  </a:cubicBezTo>
                  <a:cubicBezTo>
                    <a:pt x="110" y="178"/>
                    <a:pt x="102" y="174"/>
                    <a:pt x="95" y="167"/>
                  </a:cubicBezTo>
                  <a:cubicBezTo>
                    <a:pt x="88" y="160"/>
                    <a:pt x="85" y="153"/>
                    <a:pt x="85" y="144"/>
                  </a:cubicBezTo>
                  <a:cubicBezTo>
                    <a:pt x="85" y="130"/>
                    <a:pt x="95" y="121"/>
                    <a:pt x="104" y="112"/>
                  </a:cubicBezTo>
                  <a:lnTo>
                    <a:pt x="106" y="109"/>
                  </a:lnTo>
                  <a:lnTo>
                    <a:pt x="169" y="29"/>
                  </a:lnTo>
                  <a:cubicBezTo>
                    <a:pt x="168" y="20"/>
                    <a:pt x="168" y="11"/>
                    <a:pt x="168" y="0"/>
                  </a:cubicBezTo>
                  <a:cubicBezTo>
                    <a:pt x="161" y="6"/>
                    <a:pt x="154" y="12"/>
                    <a:pt x="146" y="20"/>
                  </a:cubicBezTo>
                  <a:cubicBezTo>
                    <a:pt x="62" y="104"/>
                    <a:pt x="0" y="242"/>
                    <a:pt x="11" y="252"/>
                  </a:cubicBezTo>
                  <a:cubicBezTo>
                    <a:pt x="21" y="263"/>
                    <a:pt x="158" y="201"/>
                    <a:pt x="243" y="117"/>
                  </a:cubicBezTo>
                  <a:cubicBezTo>
                    <a:pt x="251" y="109"/>
                    <a:pt x="257" y="102"/>
                    <a:pt x="263" y="9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4" name="Freeform 620"/>
            <p:cNvSpPr>
              <a:spLocks/>
            </p:cNvSpPr>
            <p:nvPr/>
          </p:nvSpPr>
          <p:spPr bwMode="auto">
            <a:xfrm>
              <a:off x="2994" y="2040"/>
              <a:ext cx="941" cy="931"/>
            </a:xfrm>
            <a:custGeom>
              <a:avLst/>
              <a:gdLst>
                <a:gd name="T0" fmla="*/ 0 w 237"/>
                <a:gd name="T1" fmla="*/ 234 h 234"/>
                <a:gd name="T2" fmla="*/ 5 w 237"/>
                <a:gd name="T3" fmla="*/ 228 h 234"/>
                <a:gd name="T4" fmla="*/ 10 w 237"/>
                <a:gd name="T5" fmla="*/ 224 h 234"/>
                <a:gd name="T6" fmla="*/ 221 w 237"/>
                <a:gd name="T7" fmla="*/ 60 h 234"/>
                <a:gd name="T8" fmla="*/ 232 w 237"/>
                <a:gd name="T9" fmla="*/ 1 h 234"/>
                <a:gd name="T10" fmla="*/ 223 w 237"/>
                <a:gd name="T11" fmla="*/ 0 h 234"/>
                <a:gd name="T12" fmla="*/ 174 w 237"/>
                <a:gd name="T13" fmla="*/ 13 h 234"/>
                <a:gd name="T14" fmla="*/ 5 w 237"/>
                <a:gd name="T15" fmla="*/ 228 h 234"/>
                <a:gd name="T16" fmla="*/ 0 w 237"/>
                <a:gd name="T17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34">
                  <a:moveTo>
                    <a:pt x="0" y="234"/>
                  </a:moveTo>
                  <a:cubicBezTo>
                    <a:pt x="2" y="232"/>
                    <a:pt x="4" y="230"/>
                    <a:pt x="5" y="228"/>
                  </a:cubicBezTo>
                  <a:lnTo>
                    <a:pt x="10" y="224"/>
                  </a:lnTo>
                  <a:lnTo>
                    <a:pt x="221" y="60"/>
                  </a:lnTo>
                  <a:cubicBezTo>
                    <a:pt x="228" y="51"/>
                    <a:pt x="237" y="13"/>
                    <a:pt x="232" y="1"/>
                  </a:cubicBezTo>
                  <a:cubicBezTo>
                    <a:pt x="231" y="1"/>
                    <a:pt x="228" y="0"/>
                    <a:pt x="223" y="0"/>
                  </a:cubicBezTo>
                  <a:cubicBezTo>
                    <a:pt x="203" y="0"/>
                    <a:pt x="180" y="8"/>
                    <a:pt x="174" y="13"/>
                  </a:cubicBezTo>
                  <a:lnTo>
                    <a:pt x="5" y="228"/>
                  </a:lnTo>
                  <a:cubicBezTo>
                    <a:pt x="4" y="230"/>
                    <a:pt x="2" y="232"/>
                    <a:pt x="0" y="23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5" name="Freeform 621"/>
            <p:cNvSpPr>
              <a:spLocks/>
            </p:cNvSpPr>
            <p:nvPr/>
          </p:nvSpPr>
          <p:spPr bwMode="auto">
            <a:xfrm>
              <a:off x="3359" y="2514"/>
              <a:ext cx="1100" cy="954"/>
            </a:xfrm>
            <a:custGeom>
              <a:avLst/>
              <a:gdLst>
                <a:gd name="T0" fmla="*/ 73 w 277"/>
                <a:gd name="T1" fmla="*/ 67 h 240"/>
                <a:gd name="T2" fmla="*/ 11 w 277"/>
                <a:gd name="T3" fmla="*/ 205 h 240"/>
                <a:gd name="T4" fmla="*/ 55 w 277"/>
                <a:gd name="T5" fmla="*/ 221 h 240"/>
                <a:gd name="T6" fmla="*/ 190 w 277"/>
                <a:gd name="T7" fmla="*/ 147 h 240"/>
                <a:gd name="T8" fmla="*/ 276 w 277"/>
                <a:gd name="T9" fmla="*/ 13 h 240"/>
                <a:gd name="T10" fmla="*/ 275 w 277"/>
                <a:gd name="T11" fmla="*/ 0 h 240"/>
                <a:gd name="T12" fmla="*/ 73 w 277"/>
                <a:gd name="T13" fmla="*/ 67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7" h="240">
                  <a:moveTo>
                    <a:pt x="73" y="67"/>
                  </a:moveTo>
                  <a:cubicBezTo>
                    <a:pt x="43" y="128"/>
                    <a:pt x="11" y="205"/>
                    <a:pt x="11" y="205"/>
                  </a:cubicBezTo>
                  <a:cubicBezTo>
                    <a:pt x="0" y="225"/>
                    <a:pt x="17" y="240"/>
                    <a:pt x="55" y="221"/>
                  </a:cubicBezTo>
                  <a:lnTo>
                    <a:pt x="190" y="147"/>
                  </a:lnTo>
                  <a:cubicBezTo>
                    <a:pt x="263" y="106"/>
                    <a:pt x="277" y="96"/>
                    <a:pt x="276" y="13"/>
                  </a:cubicBezTo>
                  <a:lnTo>
                    <a:pt x="275" y="0"/>
                  </a:lnTo>
                  <a:cubicBezTo>
                    <a:pt x="209" y="46"/>
                    <a:pt x="134" y="63"/>
                    <a:pt x="73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6" name="Freeform 622"/>
            <p:cNvSpPr>
              <a:spLocks/>
            </p:cNvSpPr>
            <p:nvPr/>
          </p:nvSpPr>
          <p:spPr bwMode="auto">
            <a:xfrm>
              <a:off x="2506" y="1511"/>
              <a:ext cx="937" cy="1102"/>
            </a:xfrm>
            <a:custGeom>
              <a:avLst/>
              <a:gdLst>
                <a:gd name="T0" fmla="*/ 35 w 236"/>
                <a:gd name="T1" fmla="*/ 266 h 277"/>
                <a:gd name="T2" fmla="*/ 170 w 236"/>
                <a:gd name="T3" fmla="*/ 206 h 277"/>
                <a:gd name="T4" fmla="*/ 236 w 236"/>
                <a:gd name="T5" fmla="*/ 2 h 277"/>
                <a:gd name="T6" fmla="*/ 227 w 236"/>
                <a:gd name="T7" fmla="*/ 1 h 277"/>
                <a:gd name="T8" fmla="*/ 94 w 236"/>
                <a:gd name="T9" fmla="*/ 87 h 277"/>
                <a:gd name="T10" fmla="*/ 20 w 236"/>
                <a:gd name="T11" fmla="*/ 223 h 277"/>
                <a:gd name="T12" fmla="*/ 35 w 236"/>
                <a:gd name="T13" fmla="*/ 266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6" h="277">
                  <a:moveTo>
                    <a:pt x="35" y="266"/>
                  </a:moveTo>
                  <a:cubicBezTo>
                    <a:pt x="35" y="266"/>
                    <a:pt x="109" y="235"/>
                    <a:pt x="170" y="206"/>
                  </a:cubicBezTo>
                  <a:cubicBezTo>
                    <a:pt x="174" y="147"/>
                    <a:pt x="189" y="70"/>
                    <a:pt x="236" y="2"/>
                  </a:cubicBezTo>
                  <a:lnTo>
                    <a:pt x="227" y="1"/>
                  </a:lnTo>
                  <a:cubicBezTo>
                    <a:pt x="145" y="0"/>
                    <a:pt x="134" y="14"/>
                    <a:pt x="94" y="87"/>
                  </a:cubicBezTo>
                  <a:lnTo>
                    <a:pt x="20" y="223"/>
                  </a:lnTo>
                  <a:cubicBezTo>
                    <a:pt x="0" y="260"/>
                    <a:pt x="15" y="277"/>
                    <a:pt x="35" y="26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  <p:sp>
          <p:nvSpPr>
            <p:cNvPr id="67" name="Freeform 623"/>
            <p:cNvSpPr>
              <a:spLocks noEditPoints="1"/>
            </p:cNvSpPr>
            <p:nvPr/>
          </p:nvSpPr>
          <p:spPr bwMode="auto">
            <a:xfrm>
              <a:off x="3316" y="943"/>
              <a:ext cx="1738" cy="1706"/>
            </a:xfrm>
            <a:custGeom>
              <a:avLst/>
              <a:gdLst>
                <a:gd name="T0" fmla="*/ 367 w 438"/>
                <a:gd name="T1" fmla="*/ 111 h 429"/>
                <a:gd name="T2" fmla="*/ 320 w 438"/>
                <a:gd name="T3" fmla="*/ 111 h 429"/>
                <a:gd name="T4" fmla="*/ 320 w 438"/>
                <a:gd name="T5" fmla="*/ 64 h 429"/>
                <a:gd name="T6" fmla="*/ 367 w 438"/>
                <a:gd name="T7" fmla="*/ 64 h 429"/>
                <a:gd name="T8" fmla="*/ 367 w 438"/>
                <a:gd name="T9" fmla="*/ 111 h 429"/>
                <a:gd name="T10" fmla="*/ 296 w 438"/>
                <a:gd name="T11" fmla="*/ 229 h 429"/>
                <a:gd name="T12" fmla="*/ 202 w 438"/>
                <a:gd name="T13" fmla="*/ 229 h 429"/>
                <a:gd name="T14" fmla="*/ 202 w 438"/>
                <a:gd name="T15" fmla="*/ 135 h 429"/>
                <a:gd name="T16" fmla="*/ 296 w 438"/>
                <a:gd name="T17" fmla="*/ 135 h 429"/>
                <a:gd name="T18" fmla="*/ 296 w 438"/>
                <a:gd name="T19" fmla="*/ 229 h 429"/>
                <a:gd name="T20" fmla="*/ 383 w 438"/>
                <a:gd name="T21" fmla="*/ 0 h 429"/>
                <a:gd name="T22" fmla="*/ 93 w 438"/>
                <a:gd name="T23" fmla="*/ 124 h 429"/>
                <a:gd name="T24" fmla="*/ 0 w 438"/>
                <a:gd name="T25" fmla="*/ 354 h 429"/>
                <a:gd name="T26" fmla="*/ 69 w 438"/>
                <a:gd name="T27" fmla="*/ 265 h 429"/>
                <a:gd name="T28" fmla="*/ 142 w 438"/>
                <a:gd name="T29" fmla="*/ 243 h 429"/>
                <a:gd name="T30" fmla="*/ 175 w 438"/>
                <a:gd name="T31" fmla="*/ 254 h 429"/>
                <a:gd name="T32" fmla="*/ 163 w 438"/>
                <a:gd name="T33" fmla="*/ 360 h 429"/>
                <a:gd name="T34" fmla="*/ 162 w 438"/>
                <a:gd name="T35" fmla="*/ 361 h 429"/>
                <a:gd name="T36" fmla="*/ 74 w 438"/>
                <a:gd name="T37" fmla="*/ 429 h 429"/>
                <a:gd name="T38" fmla="*/ 304 w 438"/>
                <a:gd name="T39" fmla="*/ 336 h 429"/>
                <a:gd name="T40" fmla="*/ 422 w 438"/>
                <a:gd name="T41" fmla="*/ 6 h 429"/>
                <a:gd name="T42" fmla="*/ 383 w 438"/>
                <a:gd name="T43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38" h="429">
                  <a:moveTo>
                    <a:pt x="367" y="111"/>
                  </a:moveTo>
                  <a:cubicBezTo>
                    <a:pt x="354" y="124"/>
                    <a:pt x="333" y="124"/>
                    <a:pt x="320" y="111"/>
                  </a:cubicBezTo>
                  <a:cubicBezTo>
                    <a:pt x="307" y="98"/>
                    <a:pt x="307" y="77"/>
                    <a:pt x="320" y="64"/>
                  </a:cubicBezTo>
                  <a:cubicBezTo>
                    <a:pt x="333" y="51"/>
                    <a:pt x="354" y="51"/>
                    <a:pt x="367" y="64"/>
                  </a:cubicBezTo>
                  <a:cubicBezTo>
                    <a:pt x="380" y="77"/>
                    <a:pt x="380" y="98"/>
                    <a:pt x="367" y="111"/>
                  </a:cubicBezTo>
                  <a:close/>
                  <a:moveTo>
                    <a:pt x="296" y="229"/>
                  </a:moveTo>
                  <a:cubicBezTo>
                    <a:pt x="270" y="255"/>
                    <a:pt x="228" y="255"/>
                    <a:pt x="202" y="229"/>
                  </a:cubicBezTo>
                  <a:cubicBezTo>
                    <a:pt x="176" y="203"/>
                    <a:pt x="176" y="161"/>
                    <a:pt x="202" y="135"/>
                  </a:cubicBezTo>
                  <a:cubicBezTo>
                    <a:pt x="228" y="109"/>
                    <a:pt x="270" y="109"/>
                    <a:pt x="296" y="135"/>
                  </a:cubicBezTo>
                  <a:cubicBezTo>
                    <a:pt x="322" y="161"/>
                    <a:pt x="322" y="203"/>
                    <a:pt x="296" y="229"/>
                  </a:cubicBezTo>
                  <a:close/>
                  <a:moveTo>
                    <a:pt x="383" y="0"/>
                  </a:moveTo>
                  <a:cubicBezTo>
                    <a:pt x="303" y="0"/>
                    <a:pt x="178" y="39"/>
                    <a:pt x="93" y="124"/>
                  </a:cubicBezTo>
                  <a:cubicBezTo>
                    <a:pt x="22" y="195"/>
                    <a:pt x="3" y="288"/>
                    <a:pt x="0" y="354"/>
                  </a:cubicBezTo>
                  <a:lnTo>
                    <a:pt x="69" y="265"/>
                  </a:lnTo>
                  <a:cubicBezTo>
                    <a:pt x="82" y="252"/>
                    <a:pt x="117" y="243"/>
                    <a:pt x="142" y="243"/>
                  </a:cubicBezTo>
                  <a:cubicBezTo>
                    <a:pt x="157" y="243"/>
                    <a:pt x="168" y="247"/>
                    <a:pt x="175" y="254"/>
                  </a:cubicBezTo>
                  <a:cubicBezTo>
                    <a:pt x="197" y="276"/>
                    <a:pt x="180" y="343"/>
                    <a:pt x="163" y="360"/>
                  </a:cubicBezTo>
                  <a:lnTo>
                    <a:pt x="162" y="361"/>
                  </a:lnTo>
                  <a:lnTo>
                    <a:pt x="74" y="429"/>
                  </a:lnTo>
                  <a:cubicBezTo>
                    <a:pt x="145" y="426"/>
                    <a:pt x="235" y="405"/>
                    <a:pt x="304" y="336"/>
                  </a:cubicBezTo>
                  <a:cubicBezTo>
                    <a:pt x="431" y="210"/>
                    <a:pt x="438" y="26"/>
                    <a:pt x="422" y="6"/>
                  </a:cubicBezTo>
                  <a:cubicBezTo>
                    <a:pt x="421" y="5"/>
                    <a:pt x="410" y="0"/>
                    <a:pt x="38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kern="0" dirty="0">
                <a:solidFill>
                  <a:sysClr val="windowText" lastClr="000000"/>
                </a:solidFill>
                <a:latin typeface="Calibri"/>
              </a:endParaRP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453580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="" xmlns:p14="http://schemas.microsoft.com/office/powerpoint/2010/main" val="3967337618"/>
              </p:ext>
            </p:extLst>
          </p:nvPr>
        </p:nvGraphicFramePr>
        <p:xfrm>
          <a:off x="2971800" y="1504950"/>
          <a:ext cx="4191000" cy="3471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512724234"/>
              </p:ext>
            </p:extLst>
          </p:nvPr>
        </p:nvGraphicFramePr>
        <p:xfrm>
          <a:off x="-304800" y="843475"/>
          <a:ext cx="4191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8100" y="93134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A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100" y="16573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100" y="377134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Đ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100" y="308712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D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100" y="23431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C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52865" y="133350"/>
            <a:ext cx="8839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NỘI DUNG QUYẾT ĐỊNH 5631/QĐ-BYT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" y="666750"/>
            <a:ext cx="8077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Left Arrow Callout 1"/>
          <p:cNvSpPr/>
          <p:nvPr/>
        </p:nvSpPr>
        <p:spPr>
          <a:xfrm>
            <a:off x="6781800" y="819150"/>
            <a:ext cx="2057400" cy="3200400"/>
          </a:xfrm>
          <a:prstGeom prst="leftArrowCallout">
            <a:avLst>
              <a:gd name="adj1" fmla="val 6156"/>
              <a:gd name="adj2" fmla="val 8367"/>
              <a:gd name="adj3" fmla="val 8426"/>
              <a:gd name="adj4" fmla="val 8466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algn="just"/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phê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duyệt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trước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”, “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hội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chẩn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kê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đơn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 </a:t>
            </a:r>
          </a:p>
          <a:p>
            <a:pPr algn="just"/>
            <a:endParaRPr lang="en-US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1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1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hóm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1”, “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dõi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1100" b="1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11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2”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n-US" sz="1100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sung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nghĩa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cụ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hơn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này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ục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D.II.4).</a:t>
            </a:r>
          </a:p>
          <a:p>
            <a:pPr marL="111125" indent="-111125" algn="just">
              <a:buFont typeface="Arial" panose="020B0604020202020204" pitchFamily="34" charset="0"/>
              <a:buChar char="•"/>
            </a:pP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Thay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đổi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duyệt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KS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11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</a:t>
            </a:r>
            <a:endParaRPr lang="en-US" sz="1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7859214" y="1598832"/>
            <a:ext cx="233876" cy="363318"/>
          </a:xfrm>
          <a:prstGeom prst="downArrow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282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="" xmlns:p14="http://schemas.microsoft.com/office/powerpoint/2010/main" val="2779224737"/>
              </p:ext>
            </p:extLst>
          </p:nvPr>
        </p:nvGraphicFramePr>
        <p:xfrm>
          <a:off x="2971800" y="1504950"/>
          <a:ext cx="4191000" cy="3471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6580458"/>
              </p:ext>
            </p:extLst>
          </p:nvPr>
        </p:nvGraphicFramePr>
        <p:xfrm>
          <a:off x="-304800" y="843475"/>
          <a:ext cx="4191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8100" y="93134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A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100" y="16573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100" y="377134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Đ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100" y="308712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D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100" y="23431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C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52865" y="133350"/>
            <a:ext cx="8839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NỘI DUNG QUYẾT ĐỊNH 5631/QĐ-BYT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" y="666750"/>
            <a:ext cx="8077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Left Arrow Callout 1"/>
          <p:cNvSpPr/>
          <p:nvPr/>
        </p:nvSpPr>
        <p:spPr>
          <a:xfrm>
            <a:off x="6781800" y="2386405"/>
            <a:ext cx="2209800" cy="874062"/>
          </a:xfrm>
          <a:prstGeom prst="leftArrowCallout">
            <a:avLst>
              <a:gd name="adj1" fmla="val 7496"/>
              <a:gd name="adj2" fmla="val 10572"/>
              <a:gd name="adj3" fmla="val 12957"/>
              <a:gd name="adj4" fmla="val 9158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algn="just"/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sung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hoạt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BV (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mục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D.III).</a:t>
            </a: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Left Arrow Callout 14"/>
          <p:cNvSpPr/>
          <p:nvPr/>
        </p:nvSpPr>
        <p:spPr>
          <a:xfrm>
            <a:off x="6779454" y="3352848"/>
            <a:ext cx="2212146" cy="590502"/>
          </a:xfrm>
          <a:prstGeom prst="leftArrowCallout">
            <a:avLst>
              <a:gd name="adj1" fmla="val 16568"/>
              <a:gd name="adj2" fmla="val 16889"/>
              <a:gd name="adj3" fmla="val 17936"/>
              <a:gd name="adj4" fmla="val 9158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algn="just"/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Gợi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ý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chiến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lược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hoạt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nhằm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BV (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mục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D.IV).</a:t>
            </a: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Left Arrow Callout 16"/>
          <p:cNvSpPr/>
          <p:nvPr/>
        </p:nvSpPr>
        <p:spPr>
          <a:xfrm>
            <a:off x="6781800" y="4171950"/>
            <a:ext cx="2209800" cy="895350"/>
          </a:xfrm>
          <a:prstGeom prst="leftArrowCallout">
            <a:avLst>
              <a:gd name="adj1" fmla="val 9421"/>
              <a:gd name="adj2" fmla="val 10959"/>
              <a:gd name="adj3" fmla="val 12006"/>
              <a:gd name="adj4" fmla="val 9158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algn="just"/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KS,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BV,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mức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bao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gồm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khuyến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khích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(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mục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D.VI).</a:t>
            </a:r>
            <a:endParaRPr lang="en-US" sz="105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012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="" xmlns:p14="http://schemas.microsoft.com/office/powerpoint/2010/main" val="3560515306"/>
              </p:ext>
            </p:extLst>
          </p:nvPr>
        </p:nvGraphicFramePr>
        <p:xfrm>
          <a:off x="2971800" y="1161394"/>
          <a:ext cx="4343400" cy="3851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49943259"/>
              </p:ext>
            </p:extLst>
          </p:nvPr>
        </p:nvGraphicFramePr>
        <p:xfrm>
          <a:off x="-304800" y="843475"/>
          <a:ext cx="41910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8100" y="931343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A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100" y="16573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4"/>
                </a:solidFill>
              </a:rPr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100" y="377134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Đ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8100" y="308712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D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100" y="234315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4"/>
                </a:solidFill>
              </a:rPr>
              <a:t>C</a:t>
            </a:r>
            <a:endParaRPr lang="en-US" b="1" dirty="0">
              <a:solidFill>
                <a:schemeClr val="accent4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352865" y="133350"/>
            <a:ext cx="8839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NỘI DUNG QUYẾT ĐỊNH 5631/QĐ-BYT</a:t>
            </a:r>
            <a:endParaRPr lang="en-US" sz="20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457200" y="666750"/>
            <a:ext cx="80772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Left Arrow Callout 1"/>
          <p:cNvSpPr/>
          <p:nvPr/>
        </p:nvSpPr>
        <p:spPr>
          <a:xfrm>
            <a:off x="6809934" y="895350"/>
            <a:ext cx="2133600" cy="573607"/>
          </a:xfrm>
          <a:prstGeom prst="leftArrowCallout">
            <a:avLst>
              <a:gd name="adj1" fmla="val 7496"/>
              <a:gd name="adj2" fmla="val 10572"/>
              <a:gd name="adj3" fmla="val 12957"/>
              <a:gd name="adj4" fmla="val 91588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algn="just"/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yếu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đảm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chương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QLSDKS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Left Arrow Callout 16"/>
          <p:cNvSpPr/>
          <p:nvPr/>
        </p:nvSpPr>
        <p:spPr>
          <a:xfrm>
            <a:off x="6809934" y="1581150"/>
            <a:ext cx="2133600" cy="946666"/>
          </a:xfrm>
          <a:prstGeom prst="leftArrowCallout">
            <a:avLst>
              <a:gd name="adj1" fmla="val 9421"/>
              <a:gd name="adj2" fmla="val 10959"/>
              <a:gd name="adj3" fmla="val 12006"/>
              <a:gd name="adj4" fmla="val 91585"/>
            </a:avLst>
          </a:prstGeom>
          <a:solidFill>
            <a:schemeClr val="bg1"/>
          </a:solidFill>
          <a:ln w="952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spcCol="274320" rtlCol="0" anchor="ctr"/>
          <a:lstStyle/>
          <a:p>
            <a:pPr marL="112713" indent="-112713" algn="just">
              <a:buFont typeface="Arial" panose="020B0604020202020204" pitchFamily="34" charset="0"/>
              <a:buChar char="•"/>
            </a:pP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sung/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mục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2713" indent="-112713" algn="just">
              <a:buFont typeface="Arial" panose="020B0604020202020204" pitchFamily="34" charset="0"/>
              <a:buChar char="•"/>
            </a:pP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Gợi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ý/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cụ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hạng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5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dirty="0" err="1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6809934" y="2419350"/>
            <a:ext cx="276666" cy="1828800"/>
          </a:xfrm>
          <a:prstGeom prst="rightBrace">
            <a:avLst>
              <a:gd name="adj1" fmla="val 49011"/>
              <a:gd name="adj2" fmla="val 50000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086600" y="3082142"/>
            <a:ext cx="15240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2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chỉnh</a:t>
            </a:r>
            <a:r>
              <a:rPr lang="en-US" sz="12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200" dirty="0" err="1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</a:t>
            </a:r>
            <a:r>
              <a:rPr lang="en-US" sz="1200" dirty="0" smtClean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sung</a:t>
            </a:r>
            <a:endParaRPr lang="en-US" sz="1200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122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ow to Set the Right Goal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047" y="1862526"/>
            <a:ext cx="2669033" cy="3152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entagon 6"/>
          <p:cNvSpPr/>
          <p:nvPr/>
        </p:nvSpPr>
        <p:spPr>
          <a:xfrm>
            <a:off x="-31652" y="133350"/>
            <a:ext cx="2317652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MỤC ĐÍCH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450247" y="914370"/>
            <a:ext cx="4558091" cy="5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lvl="0"/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Nâng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hiệu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5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trùng</a:t>
            </a:r>
            <a:endParaRPr lang="en-US" sz="15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447800" y="1703887"/>
            <a:ext cx="5260247" cy="5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lvl="0"/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Đảm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toàn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thiểu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biến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cố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bất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lợi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500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endParaRPr lang="en-US" sz="15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450247" y="2544614"/>
            <a:ext cx="4876800" cy="5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lvl="0"/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khả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năng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xuất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15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endParaRPr lang="en-US" sz="15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POWER_USER_SHAPE_ICON_STYLE_5"/>
          <p:cNvSpPr/>
          <p:nvPr/>
        </p:nvSpPr>
        <p:spPr>
          <a:xfrm>
            <a:off x="745564" y="819150"/>
            <a:ext cx="605030" cy="609600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ysDot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5" name="POWER_USER_SHAPE_ICON_STYLE_5"/>
          <p:cNvSpPr/>
          <p:nvPr/>
        </p:nvSpPr>
        <p:spPr>
          <a:xfrm>
            <a:off x="762000" y="1657350"/>
            <a:ext cx="605030" cy="609600"/>
          </a:xfrm>
          <a:prstGeom prst="ellipse">
            <a:avLst/>
          </a:prstGeom>
          <a:noFill/>
          <a:ln w="28575" cap="flat" cmpd="sng" algn="ctr">
            <a:solidFill>
              <a:schemeClr val="accent3"/>
            </a:solidFill>
            <a:prstDash val="sysDot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6" name="POWER_USER_SHAPE_ICON_STYLE_5"/>
          <p:cNvSpPr/>
          <p:nvPr/>
        </p:nvSpPr>
        <p:spPr>
          <a:xfrm>
            <a:off x="756199" y="2495550"/>
            <a:ext cx="605030" cy="609600"/>
          </a:xfrm>
          <a:prstGeom prst="ellipse">
            <a:avLst/>
          </a:prstGeom>
          <a:noFill/>
          <a:ln w="28575" cap="flat" cmpd="sng" algn="ctr">
            <a:solidFill>
              <a:schemeClr val="accent4"/>
            </a:solidFill>
            <a:prstDash val="sysDot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4" name="Rectangle 43"/>
          <p:cNvSpPr/>
          <p:nvPr/>
        </p:nvSpPr>
        <p:spPr bwMode="auto">
          <a:xfrm>
            <a:off x="1464156" y="3409950"/>
            <a:ext cx="5320091" cy="5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lvl="0"/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chi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phí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nhưng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ảnh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hưởng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tới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chất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lượng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5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endParaRPr lang="en-US" sz="15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POWER_USER_SHAPE_ICON_STYLE_5"/>
          <p:cNvSpPr/>
          <p:nvPr/>
        </p:nvSpPr>
        <p:spPr>
          <a:xfrm>
            <a:off x="759473" y="3409950"/>
            <a:ext cx="605030" cy="609600"/>
          </a:xfrm>
          <a:prstGeom prst="ellipse">
            <a:avLst/>
          </a:prstGeom>
          <a:noFill/>
          <a:ln w="28575" cap="flat" cmpd="sng" algn="ctr">
            <a:solidFill>
              <a:schemeClr val="accent2"/>
            </a:solidFill>
            <a:prstDash val="sysDot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1447800" y="4268622"/>
            <a:ext cx="4558091" cy="5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lvl="0"/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Thúc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đẩy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chính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sách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5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an </a:t>
            </a:r>
            <a:r>
              <a:rPr lang="en-US" sz="15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toàn</a:t>
            </a:r>
            <a:endParaRPr lang="en-US" sz="15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POWER_USER_SHAPE_ICON_STYLE_5"/>
          <p:cNvSpPr/>
          <p:nvPr/>
        </p:nvSpPr>
        <p:spPr>
          <a:xfrm>
            <a:off x="773852" y="4248150"/>
            <a:ext cx="605030" cy="609600"/>
          </a:xfrm>
          <a:prstGeom prst="ellipse">
            <a:avLst/>
          </a:prstGeom>
          <a:noFill/>
          <a:ln w="28575" cap="flat" cmpd="sng" algn="ctr">
            <a:solidFill>
              <a:schemeClr val="accent3"/>
            </a:solidFill>
            <a:prstDash val="sysDot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87" name="DNA4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 rot="5400000">
            <a:off x="824390" y="2755077"/>
            <a:ext cx="489188" cy="123812"/>
            <a:chOff x="4525" y="1419"/>
            <a:chExt cx="3000" cy="746"/>
          </a:xfrm>
          <a:solidFill>
            <a:schemeClr val="accent1"/>
          </a:solidFill>
        </p:grpSpPr>
        <p:sp>
          <p:nvSpPr>
            <p:cNvPr id="88" name="Freeform 17"/>
            <p:cNvSpPr>
              <a:spLocks/>
            </p:cNvSpPr>
            <p:nvPr/>
          </p:nvSpPr>
          <p:spPr bwMode="auto">
            <a:xfrm>
              <a:off x="5445" y="1419"/>
              <a:ext cx="2080" cy="746"/>
            </a:xfrm>
            <a:custGeom>
              <a:avLst/>
              <a:gdLst>
                <a:gd name="T0" fmla="*/ 555 w 862"/>
                <a:gd name="T1" fmla="*/ 170 h 308"/>
                <a:gd name="T2" fmla="*/ 515 w 862"/>
                <a:gd name="T3" fmla="*/ 138 h 308"/>
                <a:gd name="T4" fmla="*/ 480 w 862"/>
                <a:gd name="T5" fmla="*/ 111 h 308"/>
                <a:gd name="T6" fmla="*/ 260 w 862"/>
                <a:gd name="T7" fmla="*/ 1 h 308"/>
                <a:gd name="T8" fmla="*/ 240 w 862"/>
                <a:gd name="T9" fmla="*/ 0 h 308"/>
                <a:gd name="T10" fmla="*/ 220 w 862"/>
                <a:gd name="T11" fmla="*/ 2 h 308"/>
                <a:gd name="T12" fmla="*/ 0 w 862"/>
                <a:gd name="T13" fmla="*/ 112 h 308"/>
                <a:gd name="T14" fmla="*/ 7 w 862"/>
                <a:gd name="T15" fmla="*/ 117 h 308"/>
                <a:gd name="T16" fmla="*/ 32 w 862"/>
                <a:gd name="T17" fmla="*/ 137 h 308"/>
                <a:gd name="T18" fmla="*/ 240 w 862"/>
                <a:gd name="T19" fmla="*/ 40 h 308"/>
                <a:gd name="T20" fmla="*/ 448 w 862"/>
                <a:gd name="T21" fmla="*/ 137 h 308"/>
                <a:gd name="T22" fmla="*/ 490 w 862"/>
                <a:gd name="T23" fmla="*/ 169 h 308"/>
                <a:gd name="T24" fmla="*/ 523 w 862"/>
                <a:gd name="T25" fmla="*/ 196 h 308"/>
                <a:gd name="T26" fmla="*/ 764 w 862"/>
                <a:gd name="T27" fmla="*/ 308 h 308"/>
                <a:gd name="T28" fmla="*/ 862 w 862"/>
                <a:gd name="T29" fmla="*/ 286 h 308"/>
                <a:gd name="T30" fmla="*/ 862 w 862"/>
                <a:gd name="T31" fmla="*/ 243 h 308"/>
                <a:gd name="T32" fmla="*/ 764 w 862"/>
                <a:gd name="T33" fmla="*/ 268 h 308"/>
                <a:gd name="T34" fmla="*/ 555 w 862"/>
                <a:gd name="T35" fmla="*/ 17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62" h="308">
                  <a:moveTo>
                    <a:pt x="555" y="170"/>
                  </a:moveTo>
                  <a:cubicBezTo>
                    <a:pt x="542" y="160"/>
                    <a:pt x="528" y="149"/>
                    <a:pt x="515" y="138"/>
                  </a:cubicBezTo>
                  <a:cubicBezTo>
                    <a:pt x="503" y="129"/>
                    <a:pt x="492" y="120"/>
                    <a:pt x="480" y="111"/>
                  </a:cubicBezTo>
                  <a:cubicBezTo>
                    <a:pt x="412" y="57"/>
                    <a:pt x="340" y="8"/>
                    <a:pt x="260" y="1"/>
                  </a:cubicBezTo>
                  <a:cubicBezTo>
                    <a:pt x="254" y="1"/>
                    <a:pt x="247" y="0"/>
                    <a:pt x="240" y="0"/>
                  </a:cubicBezTo>
                  <a:cubicBezTo>
                    <a:pt x="234" y="0"/>
                    <a:pt x="227" y="1"/>
                    <a:pt x="220" y="2"/>
                  </a:cubicBezTo>
                  <a:cubicBezTo>
                    <a:pt x="141" y="9"/>
                    <a:pt x="69" y="58"/>
                    <a:pt x="0" y="112"/>
                  </a:cubicBezTo>
                  <a:lnTo>
                    <a:pt x="7" y="117"/>
                  </a:lnTo>
                  <a:cubicBezTo>
                    <a:pt x="15" y="124"/>
                    <a:pt x="24" y="130"/>
                    <a:pt x="32" y="137"/>
                  </a:cubicBezTo>
                  <a:cubicBezTo>
                    <a:pt x="101" y="84"/>
                    <a:pt x="168" y="40"/>
                    <a:pt x="240" y="40"/>
                  </a:cubicBezTo>
                  <a:cubicBezTo>
                    <a:pt x="313" y="40"/>
                    <a:pt x="380" y="84"/>
                    <a:pt x="448" y="137"/>
                  </a:cubicBezTo>
                  <a:cubicBezTo>
                    <a:pt x="462" y="147"/>
                    <a:pt x="476" y="158"/>
                    <a:pt x="490" y="169"/>
                  </a:cubicBezTo>
                  <a:cubicBezTo>
                    <a:pt x="501" y="178"/>
                    <a:pt x="512" y="187"/>
                    <a:pt x="523" y="196"/>
                  </a:cubicBezTo>
                  <a:cubicBezTo>
                    <a:pt x="598" y="254"/>
                    <a:pt x="676" y="308"/>
                    <a:pt x="764" y="308"/>
                  </a:cubicBezTo>
                  <a:cubicBezTo>
                    <a:pt x="798" y="308"/>
                    <a:pt x="831" y="299"/>
                    <a:pt x="862" y="286"/>
                  </a:cubicBezTo>
                  <a:lnTo>
                    <a:pt x="862" y="243"/>
                  </a:lnTo>
                  <a:cubicBezTo>
                    <a:pt x="830" y="258"/>
                    <a:pt x="798" y="268"/>
                    <a:pt x="764" y="268"/>
                  </a:cubicBezTo>
                  <a:cubicBezTo>
                    <a:pt x="691" y="268"/>
                    <a:pt x="624" y="224"/>
                    <a:pt x="555" y="17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18"/>
            <p:cNvSpPr>
              <a:spLocks noEditPoints="1"/>
            </p:cNvSpPr>
            <p:nvPr/>
          </p:nvSpPr>
          <p:spPr bwMode="auto">
            <a:xfrm>
              <a:off x="4525" y="1419"/>
              <a:ext cx="3000" cy="746"/>
            </a:xfrm>
            <a:custGeom>
              <a:avLst/>
              <a:gdLst>
                <a:gd name="T0" fmla="*/ 904 w 1243"/>
                <a:gd name="T1" fmla="*/ 112 h 308"/>
                <a:gd name="T2" fmla="*/ 911 w 1243"/>
                <a:gd name="T3" fmla="*/ 117 h 308"/>
                <a:gd name="T4" fmla="*/ 936 w 1243"/>
                <a:gd name="T5" fmla="*/ 137 h 308"/>
                <a:gd name="T6" fmla="*/ 1011 w 1243"/>
                <a:gd name="T7" fmla="*/ 85 h 308"/>
                <a:gd name="T8" fmla="*/ 1011 w 1243"/>
                <a:gd name="T9" fmla="*/ 192 h 308"/>
                <a:gd name="T10" fmla="*/ 1051 w 1243"/>
                <a:gd name="T11" fmla="*/ 216 h 308"/>
                <a:gd name="T12" fmla="*/ 1051 w 1243"/>
                <a:gd name="T13" fmla="*/ 64 h 308"/>
                <a:gd name="T14" fmla="*/ 1126 w 1243"/>
                <a:gd name="T15" fmla="*/ 42 h 308"/>
                <a:gd name="T16" fmla="*/ 1126 w 1243"/>
                <a:gd name="T17" fmla="*/ 240 h 308"/>
                <a:gd name="T18" fmla="*/ 1144 w 1243"/>
                <a:gd name="T19" fmla="*/ 241 h 308"/>
                <a:gd name="T20" fmla="*/ 1166 w 1243"/>
                <a:gd name="T21" fmla="*/ 239 h 308"/>
                <a:gd name="T22" fmla="*/ 1166 w 1243"/>
                <a:gd name="T23" fmla="*/ 41 h 308"/>
                <a:gd name="T24" fmla="*/ 1243 w 1243"/>
                <a:gd name="T25" fmla="*/ 65 h 308"/>
                <a:gd name="T26" fmla="*/ 1243 w 1243"/>
                <a:gd name="T27" fmla="*/ 21 h 308"/>
                <a:gd name="T28" fmla="*/ 1146 w 1243"/>
                <a:gd name="T29" fmla="*/ 0 h 308"/>
                <a:gd name="T30" fmla="*/ 904 w 1243"/>
                <a:gd name="T31" fmla="*/ 112 h 308"/>
                <a:gd name="T32" fmla="*/ 338 w 1243"/>
                <a:gd name="T33" fmla="*/ 196 h 308"/>
                <a:gd name="T34" fmla="*/ 330 w 1243"/>
                <a:gd name="T35" fmla="*/ 190 h 308"/>
                <a:gd name="T36" fmla="*/ 306 w 1243"/>
                <a:gd name="T37" fmla="*/ 171 h 308"/>
                <a:gd name="T38" fmla="*/ 98 w 1243"/>
                <a:gd name="T39" fmla="*/ 268 h 308"/>
                <a:gd name="T40" fmla="*/ 0 w 1243"/>
                <a:gd name="T41" fmla="*/ 241 h 308"/>
                <a:gd name="T42" fmla="*/ 0 w 1243"/>
                <a:gd name="T43" fmla="*/ 285 h 308"/>
                <a:gd name="T44" fmla="*/ 98 w 1243"/>
                <a:gd name="T45" fmla="*/ 308 h 308"/>
                <a:gd name="T46" fmla="*/ 338 w 1243"/>
                <a:gd name="T47" fmla="*/ 196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3" h="308">
                  <a:moveTo>
                    <a:pt x="904" y="112"/>
                  </a:moveTo>
                  <a:cubicBezTo>
                    <a:pt x="907" y="114"/>
                    <a:pt x="909" y="116"/>
                    <a:pt x="911" y="117"/>
                  </a:cubicBezTo>
                  <a:cubicBezTo>
                    <a:pt x="920" y="124"/>
                    <a:pt x="928" y="131"/>
                    <a:pt x="936" y="137"/>
                  </a:cubicBezTo>
                  <a:cubicBezTo>
                    <a:pt x="961" y="118"/>
                    <a:pt x="986" y="100"/>
                    <a:pt x="1011" y="85"/>
                  </a:cubicBezTo>
                  <a:lnTo>
                    <a:pt x="1011" y="192"/>
                  </a:lnTo>
                  <a:cubicBezTo>
                    <a:pt x="1024" y="201"/>
                    <a:pt x="1037" y="209"/>
                    <a:pt x="1051" y="216"/>
                  </a:cubicBezTo>
                  <a:lnTo>
                    <a:pt x="1051" y="64"/>
                  </a:lnTo>
                  <a:cubicBezTo>
                    <a:pt x="1075" y="52"/>
                    <a:pt x="1100" y="44"/>
                    <a:pt x="1126" y="42"/>
                  </a:cubicBezTo>
                  <a:lnTo>
                    <a:pt x="1126" y="240"/>
                  </a:lnTo>
                  <a:cubicBezTo>
                    <a:pt x="1132" y="240"/>
                    <a:pt x="1138" y="241"/>
                    <a:pt x="1144" y="241"/>
                  </a:cubicBezTo>
                  <a:cubicBezTo>
                    <a:pt x="1151" y="241"/>
                    <a:pt x="1158" y="240"/>
                    <a:pt x="1166" y="239"/>
                  </a:cubicBezTo>
                  <a:lnTo>
                    <a:pt x="1166" y="41"/>
                  </a:lnTo>
                  <a:cubicBezTo>
                    <a:pt x="1192" y="44"/>
                    <a:pt x="1218" y="52"/>
                    <a:pt x="1243" y="65"/>
                  </a:cubicBezTo>
                  <a:lnTo>
                    <a:pt x="1243" y="21"/>
                  </a:lnTo>
                  <a:cubicBezTo>
                    <a:pt x="1212" y="8"/>
                    <a:pt x="1180" y="0"/>
                    <a:pt x="1146" y="0"/>
                  </a:cubicBezTo>
                  <a:cubicBezTo>
                    <a:pt x="1058" y="0"/>
                    <a:pt x="979" y="53"/>
                    <a:pt x="904" y="112"/>
                  </a:cubicBezTo>
                  <a:close/>
                  <a:moveTo>
                    <a:pt x="338" y="196"/>
                  </a:moveTo>
                  <a:cubicBezTo>
                    <a:pt x="335" y="194"/>
                    <a:pt x="333" y="192"/>
                    <a:pt x="330" y="190"/>
                  </a:cubicBezTo>
                  <a:cubicBezTo>
                    <a:pt x="322" y="183"/>
                    <a:pt x="314" y="177"/>
                    <a:pt x="306" y="171"/>
                  </a:cubicBezTo>
                  <a:cubicBezTo>
                    <a:pt x="237" y="224"/>
                    <a:pt x="170" y="268"/>
                    <a:pt x="98" y="268"/>
                  </a:cubicBezTo>
                  <a:cubicBezTo>
                    <a:pt x="64" y="268"/>
                    <a:pt x="32" y="258"/>
                    <a:pt x="0" y="241"/>
                  </a:cubicBezTo>
                  <a:lnTo>
                    <a:pt x="0" y="285"/>
                  </a:lnTo>
                  <a:cubicBezTo>
                    <a:pt x="31" y="299"/>
                    <a:pt x="64" y="308"/>
                    <a:pt x="98" y="308"/>
                  </a:cubicBezTo>
                  <a:cubicBezTo>
                    <a:pt x="185" y="308"/>
                    <a:pt x="263" y="255"/>
                    <a:pt x="338" y="19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19"/>
            <p:cNvSpPr>
              <a:spLocks/>
            </p:cNvSpPr>
            <p:nvPr/>
          </p:nvSpPr>
          <p:spPr bwMode="auto">
            <a:xfrm>
              <a:off x="4525" y="1419"/>
              <a:ext cx="2078" cy="746"/>
            </a:xfrm>
            <a:custGeom>
              <a:avLst/>
              <a:gdLst>
                <a:gd name="T0" fmla="*/ 77 w 861"/>
                <a:gd name="T1" fmla="*/ 240 h 308"/>
                <a:gd name="T2" fmla="*/ 97 w 861"/>
                <a:gd name="T3" fmla="*/ 241 h 308"/>
                <a:gd name="T4" fmla="*/ 117 w 861"/>
                <a:gd name="T5" fmla="*/ 240 h 308"/>
                <a:gd name="T6" fmla="*/ 117 w 861"/>
                <a:gd name="T7" fmla="*/ 41 h 308"/>
                <a:gd name="T8" fmla="*/ 193 w 861"/>
                <a:gd name="T9" fmla="*/ 64 h 308"/>
                <a:gd name="T10" fmla="*/ 192 w 861"/>
                <a:gd name="T11" fmla="*/ 66 h 308"/>
                <a:gd name="T12" fmla="*/ 192 w 861"/>
                <a:gd name="T13" fmla="*/ 215 h 308"/>
                <a:gd name="T14" fmla="*/ 232 w 861"/>
                <a:gd name="T15" fmla="*/ 191 h 308"/>
                <a:gd name="T16" fmla="*/ 232 w 861"/>
                <a:gd name="T17" fmla="*/ 85 h 308"/>
                <a:gd name="T18" fmla="*/ 347 w 861"/>
                <a:gd name="T19" fmla="*/ 169 h 308"/>
                <a:gd name="T20" fmla="*/ 621 w 861"/>
                <a:gd name="T21" fmla="*/ 308 h 308"/>
                <a:gd name="T22" fmla="*/ 861 w 861"/>
                <a:gd name="T23" fmla="*/ 197 h 308"/>
                <a:gd name="T24" fmla="*/ 853 w 861"/>
                <a:gd name="T25" fmla="*/ 190 h 308"/>
                <a:gd name="T26" fmla="*/ 829 w 861"/>
                <a:gd name="T27" fmla="*/ 171 h 308"/>
                <a:gd name="T28" fmla="*/ 756 w 861"/>
                <a:gd name="T29" fmla="*/ 222 h 308"/>
                <a:gd name="T30" fmla="*/ 756 w 861"/>
                <a:gd name="T31" fmla="*/ 117 h 308"/>
                <a:gd name="T32" fmla="*/ 716 w 861"/>
                <a:gd name="T33" fmla="*/ 94 h 308"/>
                <a:gd name="T34" fmla="*/ 716 w 861"/>
                <a:gd name="T35" fmla="*/ 241 h 308"/>
                <a:gd name="T36" fmla="*/ 717 w 861"/>
                <a:gd name="T37" fmla="*/ 244 h 308"/>
                <a:gd name="T38" fmla="*/ 641 w 861"/>
                <a:gd name="T39" fmla="*/ 266 h 308"/>
                <a:gd name="T40" fmla="*/ 641 w 861"/>
                <a:gd name="T41" fmla="*/ 68 h 308"/>
                <a:gd name="T42" fmla="*/ 621 w 861"/>
                <a:gd name="T43" fmla="*/ 67 h 308"/>
                <a:gd name="T44" fmla="*/ 602 w 861"/>
                <a:gd name="T45" fmla="*/ 68 h 308"/>
                <a:gd name="T46" fmla="*/ 602 w 861"/>
                <a:gd name="T47" fmla="*/ 266 h 308"/>
                <a:gd name="T48" fmla="*/ 526 w 861"/>
                <a:gd name="T49" fmla="*/ 244 h 308"/>
                <a:gd name="T50" fmla="*/ 526 w 861"/>
                <a:gd name="T51" fmla="*/ 241 h 308"/>
                <a:gd name="T52" fmla="*/ 526 w 861"/>
                <a:gd name="T53" fmla="*/ 93 h 308"/>
                <a:gd name="T54" fmla="*/ 486 w 861"/>
                <a:gd name="T55" fmla="*/ 116 h 308"/>
                <a:gd name="T56" fmla="*/ 486 w 861"/>
                <a:gd name="T57" fmla="*/ 223 h 308"/>
                <a:gd name="T58" fmla="*/ 371 w 861"/>
                <a:gd name="T59" fmla="*/ 138 h 308"/>
                <a:gd name="T60" fmla="*/ 97 w 861"/>
                <a:gd name="T61" fmla="*/ 0 h 308"/>
                <a:gd name="T62" fmla="*/ 0 w 861"/>
                <a:gd name="T63" fmla="*/ 20 h 308"/>
                <a:gd name="T64" fmla="*/ 0 w 861"/>
                <a:gd name="T65" fmla="*/ 63 h 308"/>
                <a:gd name="T66" fmla="*/ 77 w 861"/>
                <a:gd name="T67" fmla="*/ 41 h 308"/>
                <a:gd name="T68" fmla="*/ 77 w 861"/>
                <a:gd name="T69" fmla="*/ 240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1" h="308">
                  <a:moveTo>
                    <a:pt x="77" y="240"/>
                  </a:moveTo>
                  <a:cubicBezTo>
                    <a:pt x="84" y="241"/>
                    <a:pt x="91" y="241"/>
                    <a:pt x="97" y="241"/>
                  </a:cubicBezTo>
                  <a:cubicBezTo>
                    <a:pt x="104" y="241"/>
                    <a:pt x="110" y="241"/>
                    <a:pt x="117" y="240"/>
                  </a:cubicBezTo>
                  <a:lnTo>
                    <a:pt x="117" y="41"/>
                  </a:lnTo>
                  <a:cubicBezTo>
                    <a:pt x="143" y="44"/>
                    <a:pt x="168" y="52"/>
                    <a:pt x="193" y="64"/>
                  </a:cubicBezTo>
                  <a:cubicBezTo>
                    <a:pt x="193" y="64"/>
                    <a:pt x="192" y="65"/>
                    <a:pt x="192" y="66"/>
                  </a:cubicBezTo>
                  <a:lnTo>
                    <a:pt x="192" y="215"/>
                  </a:lnTo>
                  <a:cubicBezTo>
                    <a:pt x="206" y="208"/>
                    <a:pt x="219" y="200"/>
                    <a:pt x="232" y="191"/>
                  </a:cubicBezTo>
                  <a:lnTo>
                    <a:pt x="232" y="85"/>
                  </a:lnTo>
                  <a:cubicBezTo>
                    <a:pt x="270" y="108"/>
                    <a:pt x="308" y="138"/>
                    <a:pt x="347" y="169"/>
                  </a:cubicBezTo>
                  <a:cubicBezTo>
                    <a:pt x="432" y="237"/>
                    <a:pt x="520" y="308"/>
                    <a:pt x="621" y="308"/>
                  </a:cubicBezTo>
                  <a:cubicBezTo>
                    <a:pt x="709" y="308"/>
                    <a:pt x="787" y="255"/>
                    <a:pt x="861" y="197"/>
                  </a:cubicBezTo>
                  <a:lnTo>
                    <a:pt x="853" y="190"/>
                  </a:lnTo>
                  <a:cubicBezTo>
                    <a:pt x="845" y="184"/>
                    <a:pt x="837" y="177"/>
                    <a:pt x="829" y="171"/>
                  </a:cubicBezTo>
                  <a:cubicBezTo>
                    <a:pt x="805" y="190"/>
                    <a:pt x="781" y="207"/>
                    <a:pt x="756" y="222"/>
                  </a:cubicBezTo>
                  <a:lnTo>
                    <a:pt x="756" y="117"/>
                  </a:lnTo>
                  <a:cubicBezTo>
                    <a:pt x="743" y="109"/>
                    <a:pt x="730" y="101"/>
                    <a:pt x="716" y="94"/>
                  </a:cubicBezTo>
                  <a:lnTo>
                    <a:pt x="716" y="241"/>
                  </a:lnTo>
                  <a:cubicBezTo>
                    <a:pt x="716" y="242"/>
                    <a:pt x="717" y="243"/>
                    <a:pt x="717" y="244"/>
                  </a:cubicBezTo>
                  <a:cubicBezTo>
                    <a:pt x="692" y="255"/>
                    <a:pt x="667" y="263"/>
                    <a:pt x="641" y="266"/>
                  </a:cubicBezTo>
                  <a:lnTo>
                    <a:pt x="641" y="68"/>
                  </a:lnTo>
                  <a:cubicBezTo>
                    <a:pt x="634" y="67"/>
                    <a:pt x="628" y="67"/>
                    <a:pt x="621" y="67"/>
                  </a:cubicBezTo>
                  <a:cubicBezTo>
                    <a:pt x="614" y="67"/>
                    <a:pt x="608" y="67"/>
                    <a:pt x="602" y="68"/>
                  </a:cubicBezTo>
                  <a:lnTo>
                    <a:pt x="602" y="266"/>
                  </a:lnTo>
                  <a:cubicBezTo>
                    <a:pt x="576" y="264"/>
                    <a:pt x="551" y="256"/>
                    <a:pt x="526" y="244"/>
                  </a:cubicBezTo>
                  <a:cubicBezTo>
                    <a:pt x="526" y="243"/>
                    <a:pt x="526" y="242"/>
                    <a:pt x="526" y="241"/>
                  </a:cubicBezTo>
                  <a:lnTo>
                    <a:pt x="526" y="93"/>
                  </a:lnTo>
                  <a:cubicBezTo>
                    <a:pt x="513" y="100"/>
                    <a:pt x="499" y="108"/>
                    <a:pt x="486" y="116"/>
                  </a:cubicBezTo>
                  <a:lnTo>
                    <a:pt x="486" y="223"/>
                  </a:lnTo>
                  <a:cubicBezTo>
                    <a:pt x="448" y="200"/>
                    <a:pt x="410" y="169"/>
                    <a:pt x="371" y="138"/>
                  </a:cubicBezTo>
                  <a:cubicBezTo>
                    <a:pt x="286" y="70"/>
                    <a:pt x="198" y="0"/>
                    <a:pt x="97" y="0"/>
                  </a:cubicBezTo>
                  <a:cubicBezTo>
                    <a:pt x="63" y="0"/>
                    <a:pt x="31" y="8"/>
                    <a:pt x="0" y="20"/>
                  </a:cubicBezTo>
                  <a:lnTo>
                    <a:pt x="0" y="63"/>
                  </a:lnTo>
                  <a:cubicBezTo>
                    <a:pt x="25" y="52"/>
                    <a:pt x="51" y="44"/>
                    <a:pt x="77" y="41"/>
                  </a:cubicBezTo>
                  <a:lnTo>
                    <a:pt x="77" y="24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1" name="Hospital_bed5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883107" y="1773169"/>
            <a:ext cx="369932" cy="375816"/>
            <a:chOff x="5143" y="2394"/>
            <a:chExt cx="503" cy="511"/>
          </a:xfrm>
          <a:solidFill>
            <a:schemeClr val="accent1"/>
          </a:solidFill>
        </p:grpSpPr>
        <p:sp>
          <p:nvSpPr>
            <p:cNvPr id="92" name="Freeform 99"/>
            <p:cNvSpPr>
              <a:spLocks/>
            </p:cNvSpPr>
            <p:nvPr/>
          </p:nvSpPr>
          <p:spPr bwMode="auto">
            <a:xfrm>
              <a:off x="5143" y="2591"/>
              <a:ext cx="503" cy="314"/>
            </a:xfrm>
            <a:custGeom>
              <a:avLst/>
              <a:gdLst>
                <a:gd name="T0" fmla="*/ 1231 w 1231"/>
                <a:gd name="T1" fmla="*/ 769 h 769"/>
                <a:gd name="T2" fmla="*/ 1119 w 1231"/>
                <a:gd name="T3" fmla="*/ 769 h 769"/>
                <a:gd name="T4" fmla="*/ 1119 w 1231"/>
                <a:gd name="T5" fmla="*/ 580 h 769"/>
                <a:gd name="T6" fmla="*/ 113 w 1231"/>
                <a:gd name="T7" fmla="*/ 580 h 769"/>
                <a:gd name="T8" fmla="*/ 113 w 1231"/>
                <a:gd name="T9" fmla="*/ 769 h 769"/>
                <a:gd name="T10" fmla="*/ 0 w 1231"/>
                <a:gd name="T11" fmla="*/ 769 h 769"/>
                <a:gd name="T12" fmla="*/ 0 w 1231"/>
                <a:gd name="T13" fmla="*/ 56 h 769"/>
                <a:gd name="T14" fmla="*/ 55 w 1231"/>
                <a:gd name="T15" fmla="*/ 0 h 769"/>
                <a:gd name="T16" fmla="*/ 55 w 1231"/>
                <a:gd name="T17" fmla="*/ 0 h 769"/>
                <a:gd name="T18" fmla="*/ 113 w 1231"/>
                <a:gd name="T19" fmla="*/ 56 h 769"/>
                <a:gd name="T20" fmla="*/ 113 w 1231"/>
                <a:gd name="T21" fmla="*/ 444 h 769"/>
                <a:gd name="T22" fmla="*/ 1119 w 1231"/>
                <a:gd name="T23" fmla="*/ 444 h 769"/>
                <a:gd name="T24" fmla="*/ 1119 w 1231"/>
                <a:gd name="T25" fmla="*/ 169 h 769"/>
                <a:gd name="T26" fmla="*/ 1175 w 1231"/>
                <a:gd name="T27" fmla="*/ 113 h 769"/>
                <a:gd name="T28" fmla="*/ 1231 w 1231"/>
                <a:gd name="T29" fmla="*/ 169 h 769"/>
                <a:gd name="T30" fmla="*/ 1231 w 1231"/>
                <a:gd name="T31" fmla="*/ 76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1" h="769">
                  <a:moveTo>
                    <a:pt x="1231" y="769"/>
                  </a:moveTo>
                  <a:lnTo>
                    <a:pt x="1119" y="769"/>
                  </a:lnTo>
                  <a:lnTo>
                    <a:pt x="1119" y="580"/>
                  </a:lnTo>
                  <a:lnTo>
                    <a:pt x="113" y="580"/>
                  </a:lnTo>
                  <a:lnTo>
                    <a:pt x="113" y="769"/>
                  </a:lnTo>
                  <a:lnTo>
                    <a:pt x="0" y="769"/>
                  </a:lnTo>
                  <a:lnTo>
                    <a:pt x="0" y="56"/>
                  </a:lnTo>
                  <a:cubicBezTo>
                    <a:pt x="0" y="25"/>
                    <a:pt x="24" y="0"/>
                    <a:pt x="55" y="0"/>
                  </a:cubicBezTo>
                  <a:lnTo>
                    <a:pt x="55" y="0"/>
                  </a:lnTo>
                  <a:cubicBezTo>
                    <a:pt x="86" y="0"/>
                    <a:pt x="113" y="25"/>
                    <a:pt x="113" y="56"/>
                  </a:cubicBezTo>
                  <a:lnTo>
                    <a:pt x="113" y="444"/>
                  </a:lnTo>
                  <a:lnTo>
                    <a:pt x="1119" y="444"/>
                  </a:lnTo>
                  <a:lnTo>
                    <a:pt x="1119" y="169"/>
                  </a:lnTo>
                  <a:cubicBezTo>
                    <a:pt x="1119" y="138"/>
                    <a:pt x="1144" y="113"/>
                    <a:pt x="1175" y="113"/>
                  </a:cubicBezTo>
                  <a:cubicBezTo>
                    <a:pt x="1206" y="113"/>
                    <a:pt x="1231" y="138"/>
                    <a:pt x="1231" y="169"/>
                  </a:cubicBezTo>
                  <a:lnTo>
                    <a:pt x="1231" y="7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100"/>
            <p:cNvSpPr>
              <a:spLocks noEditPoints="1"/>
            </p:cNvSpPr>
            <p:nvPr/>
          </p:nvSpPr>
          <p:spPr bwMode="auto">
            <a:xfrm>
              <a:off x="5201" y="2445"/>
              <a:ext cx="382" cy="310"/>
            </a:xfrm>
            <a:custGeom>
              <a:avLst/>
              <a:gdLst>
                <a:gd name="T0" fmla="*/ 121 w 935"/>
                <a:gd name="T1" fmla="*/ 475 h 757"/>
                <a:gd name="T2" fmla="*/ 207 w 935"/>
                <a:gd name="T3" fmla="*/ 561 h 757"/>
                <a:gd name="T4" fmla="*/ 121 w 935"/>
                <a:gd name="T5" fmla="*/ 647 h 757"/>
                <a:gd name="T6" fmla="*/ 35 w 935"/>
                <a:gd name="T7" fmla="*/ 561 h 757"/>
                <a:gd name="T8" fmla="*/ 121 w 935"/>
                <a:gd name="T9" fmla="*/ 475 h 757"/>
                <a:gd name="T10" fmla="*/ 207 w 935"/>
                <a:gd name="T11" fmla="*/ 714 h 757"/>
                <a:gd name="T12" fmla="*/ 165 w 935"/>
                <a:gd name="T13" fmla="*/ 757 h 757"/>
                <a:gd name="T14" fmla="*/ 43 w 935"/>
                <a:gd name="T15" fmla="*/ 757 h 757"/>
                <a:gd name="T16" fmla="*/ 0 w 935"/>
                <a:gd name="T17" fmla="*/ 714 h 757"/>
                <a:gd name="T18" fmla="*/ 43 w 935"/>
                <a:gd name="T19" fmla="*/ 672 h 757"/>
                <a:gd name="T20" fmla="*/ 165 w 935"/>
                <a:gd name="T21" fmla="*/ 672 h 757"/>
                <a:gd name="T22" fmla="*/ 207 w 935"/>
                <a:gd name="T23" fmla="*/ 714 h 757"/>
                <a:gd name="T24" fmla="*/ 866 w 935"/>
                <a:gd name="T25" fmla="*/ 508 h 757"/>
                <a:gd name="T26" fmla="*/ 935 w 935"/>
                <a:gd name="T27" fmla="*/ 575 h 757"/>
                <a:gd name="T28" fmla="*/ 935 w 935"/>
                <a:gd name="T29" fmla="*/ 757 h 757"/>
                <a:gd name="T30" fmla="*/ 245 w 935"/>
                <a:gd name="T31" fmla="*/ 757 h 757"/>
                <a:gd name="T32" fmla="*/ 245 w 935"/>
                <a:gd name="T33" fmla="*/ 508 h 757"/>
                <a:gd name="T34" fmla="*/ 866 w 935"/>
                <a:gd name="T35" fmla="*/ 508 h 757"/>
                <a:gd name="T36" fmla="*/ 457 w 935"/>
                <a:gd name="T37" fmla="*/ 469 h 757"/>
                <a:gd name="T38" fmla="*/ 457 w 935"/>
                <a:gd name="T39" fmla="*/ 76 h 757"/>
                <a:gd name="T40" fmla="*/ 380 w 935"/>
                <a:gd name="T41" fmla="*/ 0 h 757"/>
                <a:gd name="T42" fmla="*/ 304 w 935"/>
                <a:gd name="T43" fmla="*/ 76 h 757"/>
                <a:gd name="T44" fmla="*/ 291 w 935"/>
                <a:gd name="T45" fmla="*/ 89 h 757"/>
                <a:gd name="T46" fmla="*/ 279 w 935"/>
                <a:gd name="T47" fmla="*/ 76 h 757"/>
                <a:gd name="T48" fmla="*/ 245 w 935"/>
                <a:gd name="T49" fmla="*/ 76 h 757"/>
                <a:gd name="T50" fmla="*/ 338 w 935"/>
                <a:gd name="T51" fmla="*/ 76 h 757"/>
                <a:gd name="T52" fmla="*/ 380 w 935"/>
                <a:gd name="T53" fmla="*/ 34 h 757"/>
                <a:gd name="T54" fmla="*/ 423 w 935"/>
                <a:gd name="T55" fmla="*/ 76 h 757"/>
                <a:gd name="T56" fmla="*/ 423 w 935"/>
                <a:gd name="T57" fmla="*/ 469 h 757"/>
                <a:gd name="T58" fmla="*/ 457 w 935"/>
                <a:gd name="T59" fmla="*/ 469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35" h="757">
                  <a:moveTo>
                    <a:pt x="121" y="475"/>
                  </a:moveTo>
                  <a:cubicBezTo>
                    <a:pt x="169" y="475"/>
                    <a:pt x="207" y="513"/>
                    <a:pt x="207" y="561"/>
                  </a:cubicBezTo>
                  <a:cubicBezTo>
                    <a:pt x="207" y="608"/>
                    <a:pt x="169" y="647"/>
                    <a:pt x="121" y="647"/>
                  </a:cubicBezTo>
                  <a:cubicBezTo>
                    <a:pt x="74" y="647"/>
                    <a:pt x="35" y="608"/>
                    <a:pt x="35" y="561"/>
                  </a:cubicBezTo>
                  <a:cubicBezTo>
                    <a:pt x="35" y="513"/>
                    <a:pt x="74" y="475"/>
                    <a:pt x="121" y="475"/>
                  </a:cubicBezTo>
                  <a:close/>
                  <a:moveTo>
                    <a:pt x="207" y="714"/>
                  </a:moveTo>
                  <a:cubicBezTo>
                    <a:pt x="207" y="738"/>
                    <a:pt x="188" y="757"/>
                    <a:pt x="165" y="757"/>
                  </a:cubicBezTo>
                  <a:lnTo>
                    <a:pt x="43" y="757"/>
                  </a:lnTo>
                  <a:cubicBezTo>
                    <a:pt x="19" y="757"/>
                    <a:pt x="0" y="738"/>
                    <a:pt x="0" y="714"/>
                  </a:cubicBezTo>
                  <a:cubicBezTo>
                    <a:pt x="1" y="691"/>
                    <a:pt x="19" y="672"/>
                    <a:pt x="43" y="672"/>
                  </a:cubicBezTo>
                  <a:lnTo>
                    <a:pt x="165" y="672"/>
                  </a:lnTo>
                  <a:cubicBezTo>
                    <a:pt x="188" y="672"/>
                    <a:pt x="207" y="691"/>
                    <a:pt x="207" y="714"/>
                  </a:cubicBezTo>
                  <a:moveTo>
                    <a:pt x="866" y="508"/>
                  </a:moveTo>
                  <a:cubicBezTo>
                    <a:pt x="904" y="508"/>
                    <a:pt x="934" y="538"/>
                    <a:pt x="935" y="575"/>
                  </a:cubicBezTo>
                  <a:lnTo>
                    <a:pt x="935" y="757"/>
                  </a:lnTo>
                  <a:lnTo>
                    <a:pt x="245" y="757"/>
                  </a:lnTo>
                  <a:lnTo>
                    <a:pt x="245" y="508"/>
                  </a:lnTo>
                  <a:lnTo>
                    <a:pt x="866" y="508"/>
                  </a:lnTo>
                  <a:close/>
                  <a:moveTo>
                    <a:pt x="457" y="469"/>
                  </a:moveTo>
                  <a:lnTo>
                    <a:pt x="457" y="76"/>
                  </a:lnTo>
                  <a:cubicBezTo>
                    <a:pt x="457" y="34"/>
                    <a:pt x="423" y="0"/>
                    <a:pt x="380" y="0"/>
                  </a:cubicBezTo>
                  <a:cubicBezTo>
                    <a:pt x="338" y="0"/>
                    <a:pt x="304" y="34"/>
                    <a:pt x="304" y="76"/>
                  </a:cubicBezTo>
                  <a:cubicBezTo>
                    <a:pt x="304" y="83"/>
                    <a:pt x="299" y="89"/>
                    <a:pt x="291" y="89"/>
                  </a:cubicBezTo>
                  <a:cubicBezTo>
                    <a:pt x="284" y="89"/>
                    <a:pt x="279" y="83"/>
                    <a:pt x="279" y="76"/>
                  </a:cubicBezTo>
                  <a:cubicBezTo>
                    <a:pt x="279" y="53"/>
                    <a:pt x="245" y="53"/>
                    <a:pt x="245" y="76"/>
                  </a:cubicBezTo>
                  <a:cubicBezTo>
                    <a:pt x="246" y="137"/>
                    <a:pt x="337" y="137"/>
                    <a:pt x="338" y="76"/>
                  </a:cubicBezTo>
                  <a:cubicBezTo>
                    <a:pt x="338" y="53"/>
                    <a:pt x="357" y="34"/>
                    <a:pt x="380" y="34"/>
                  </a:cubicBezTo>
                  <a:cubicBezTo>
                    <a:pt x="404" y="34"/>
                    <a:pt x="423" y="53"/>
                    <a:pt x="423" y="76"/>
                  </a:cubicBezTo>
                  <a:lnTo>
                    <a:pt x="423" y="469"/>
                  </a:lnTo>
                  <a:lnTo>
                    <a:pt x="457" y="4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 101"/>
            <p:cNvSpPr>
              <a:spLocks noEditPoints="1"/>
            </p:cNvSpPr>
            <p:nvPr/>
          </p:nvSpPr>
          <p:spPr bwMode="auto">
            <a:xfrm>
              <a:off x="5298" y="2394"/>
              <a:ext cx="348" cy="243"/>
            </a:xfrm>
            <a:custGeom>
              <a:avLst/>
              <a:gdLst>
                <a:gd name="T0" fmla="*/ 121 w 851"/>
                <a:gd name="T1" fmla="*/ 476 h 595"/>
                <a:gd name="T2" fmla="*/ 121 w 851"/>
                <a:gd name="T3" fmla="*/ 285 h 595"/>
                <a:gd name="T4" fmla="*/ 0 w 851"/>
                <a:gd name="T5" fmla="*/ 380 h 595"/>
                <a:gd name="T6" fmla="*/ 54 w 851"/>
                <a:gd name="T7" fmla="*/ 476 h 595"/>
                <a:gd name="T8" fmla="*/ 9 w 851"/>
                <a:gd name="T9" fmla="*/ 595 h 595"/>
                <a:gd name="T10" fmla="*/ 77 w 851"/>
                <a:gd name="T11" fmla="*/ 476 h 595"/>
                <a:gd name="T12" fmla="*/ 851 w 851"/>
                <a:gd name="T13" fmla="*/ 445 h 595"/>
                <a:gd name="T14" fmla="*/ 384 w 851"/>
                <a:gd name="T15" fmla="*/ 0 h 595"/>
                <a:gd name="T16" fmla="*/ 424 w 851"/>
                <a:gd name="T17" fmla="*/ 101 h 595"/>
                <a:gd name="T18" fmla="*/ 752 w 851"/>
                <a:gd name="T19" fmla="*/ 42 h 595"/>
                <a:gd name="T20" fmla="*/ 811 w 851"/>
                <a:gd name="T21" fmla="*/ 262 h 595"/>
                <a:gd name="T22" fmla="*/ 753 w 851"/>
                <a:gd name="T23" fmla="*/ 202 h 595"/>
                <a:gd name="T24" fmla="*/ 723 w 851"/>
                <a:gd name="T25" fmla="*/ 237 h 595"/>
                <a:gd name="T26" fmla="*/ 683 w 851"/>
                <a:gd name="T27" fmla="*/ 107 h 595"/>
                <a:gd name="T28" fmla="*/ 655 w 851"/>
                <a:gd name="T29" fmla="*/ 291 h 595"/>
                <a:gd name="T30" fmla="*/ 631 w 851"/>
                <a:gd name="T31" fmla="*/ 262 h 595"/>
                <a:gd name="T32" fmla="*/ 573 w 851"/>
                <a:gd name="T33" fmla="*/ 202 h 595"/>
                <a:gd name="T34" fmla="*/ 555 w 851"/>
                <a:gd name="T35" fmla="*/ 202 h 595"/>
                <a:gd name="T36" fmla="*/ 513 w 851"/>
                <a:gd name="T37" fmla="*/ 114 h 595"/>
                <a:gd name="T38" fmla="*/ 475 w 851"/>
                <a:gd name="T39" fmla="*/ 290 h 595"/>
                <a:gd name="T40" fmla="*/ 451 w 851"/>
                <a:gd name="T41" fmla="*/ 262 h 595"/>
                <a:gd name="T42" fmla="*/ 424 w 851"/>
                <a:gd name="T43" fmla="*/ 101 h 595"/>
                <a:gd name="T44" fmla="*/ 483 w 851"/>
                <a:gd name="T45" fmla="*/ 408 h 595"/>
                <a:gd name="T46" fmla="*/ 424 w 851"/>
                <a:gd name="T47" fmla="*/ 281 h 595"/>
                <a:gd name="T48" fmla="*/ 473 w 851"/>
                <a:gd name="T49" fmla="*/ 322 h 595"/>
                <a:gd name="T50" fmla="*/ 507 w 851"/>
                <a:gd name="T51" fmla="*/ 171 h 595"/>
                <a:gd name="T52" fmla="*/ 540 w 851"/>
                <a:gd name="T53" fmla="*/ 280 h 595"/>
                <a:gd name="T54" fmla="*/ 564 w 851"/>
                <a:gd name="T55" fmla="*/ 233 h 595"/>
                <a:gd name="T56" fmla="*/ 588 w 851"/>
                <a:gd name="T57" fmla="*/ 281 h 595"/>
                <a:gd name="T58" fmla="*/ 653 w 851"/>
                <a:gd name="T59" fmla="*/ 322 h 595"/>
                <a:gd name="T60" fmla="*/ 671 w 851"/>
                <a:gd name="T61" fmla="*/ 318 h 595"/>
                <a:gd name="T62" fmla="*/ 712 w 851"/>
                <a:gd name="T63" fmla="*/ 273 h 595"/>
                <a:gd name="T64" fmla="*/ 730 w 851"/>
                <a:gd name="T65" fmla="*/ 274 h 595"/>
                <a:gd name="T66" fmla="*/ 760 w 851"/>
                <a:gd name="T67" fmla="*/ 275 h 595"/>
                <a:gd name="T68" fmla="*/ 811 w 851"/>
                <a:gd name="T69" fmla="*/ 281 h 595"/>
                <a:gd name="T70" fmla="*/ 752 w 851"/>
                <a:gd name="T71" fmla="*/ 408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1" h="595">
                  <a:moveTo>
                    <a:pt x="77" y="476"/>
                  </a:moveTo>
                  <a:lnTo>
                    <a:pt x="121" y="476"/>
                  </a:lnTo>
                  <a:cubicBezTo>
                    <a:pt x="121" y="476"/>
                    <a:pt x="129" y="439"/>
                    <a:pt x="129" y="380"/>
                  </a:cubicBezTo>
                  <a:cubicBezTo>
                    <a:pt x="129" y="322"/>
                    <a:pt x="121" y="285"/>
                    <a:pt x="121" y="285"/>
                  </a:cubicBezTo>
                  <a:lnTo>
                    <a:pt x="10" y="285"/>
                  </a:lnTo>
                  <a:cubicBezTo>
                    <a:pt x="10" y="285"/>
                    <a:pt x="0" y="315"/>
                    <a:pt x="0" y="380"/>
                  </a:cubicBezTo>
                  <a:cubicBezTo>
                    <a:pt x="0" y="446"/>
                    <a:pt x="10" y="476"/>
                    <a:pt x="10" y="476"/>
                  </a:cubicBezTo>
                  <a:lnTo>
                    <a:pt x="54" y="476"/>
                  </a:lnTo>
                  <a:cubicBezTo>
                    <a:pt x="54" y="476"/>
                    <a:pt x="54" y="476"/>
                    <a:pt x="54" y="476"/>
                  </a:cubicBezTo>
                  <a:cubicBezTo>
                    <a:pt x="54" y="477"/>
                    <a:pt x="55" y="548"/>
                    <a:pt x="9" y="595"/>
                  </a:cubicBezTo>
                  <a:lnTo>
                    <a:pt x="40" y="595"/>
                  </a:lnTo>
                  <a:cubicBezTo>
                    <a:pt x="78" y="543"/>
                    <a:pt x="77" y="481"/>
                    <a:pt x="77" y="476"/>
                  </a:cubicBezTo>
                  <a:moveTo>
                    <a:pt x="384" y="445"/>
                  </a:moveTo>
                  <a:lnTo>
                    <a:pt x="851" y="445"/>
                  </a:lnTo>
                  <a:lnTo>
                    <a:pt x="851" y="0"/>
                  </a:lnTo>
                  <a:lnTo>
                    <a:pt x="384" y="0"/>
                  </a:lnTo>
                  <a:lnTo>
                    <a:pt x="384" y="445"/>
                  </a:lnTo>
                  <a:close/>
                  <a:moveTo>
                    <a:pt x="424" y="101"/>
                  </a:moveTo>
                  <a:cubicBezTo>
                    <a:pt x="424" y="68"/>
                    <a:pt x="450" y="42"/>
                    <a:pt x="483" y="42"/>
                  </a:cubicBezTo>
                  <a:lnTo>
                    <a:pt x="752" y="42"/>
                  </a:lnTo>
                  <a:cubicBezTo>
                    <a:pt x="784" y="42"/>
                    <a:pt x="811" y="68"/>
                    <a:pt x="811" y="101"/>
                  </a:cubicBezTo>
                  <a:lnTo>
                    <a:pt x="811" y="262"/>
                  </a:lnTo>
                  <a:lnTo>
                    <a:pt x="775" y="262"/>
                  </a:lnTo>
                  <a:lnTo>
                    <a:pt x="753" y="202"/>
                  </a:lnTo>
                  <a:cubicBezTo>
                    <a:pt x="750" y="194"/>
                    <a:pt x="738" y="194"/>
                    <a:pt x="735" y="202"/>
                  </a:cubicBezTo>
                  <a:cubicBezTo>
                    <a:pt x="735" y="202"/>
                    <a:pt x="729" y="220"/>
                    <a:pt x="723" y="237"/>
                  </a:cubicBezTo>
                  <a:cubicBezTo>
                    <a:pt x="713" y="198"/>
                    <a:pt x="693" y="114"/>
                    <a:pt x="693" y="114"/>
                  </a:cubicBezTo>
                  <a:cubicBezTo>
                    <a:pt x="692" y="109"/>
                    <a:pt x="688" y="106"/>
                    <a:pt x="683" y="107"/>
                  </a:cubicBezTo>
                  <a:cubicBezTo>
                    <a:pt x="679" y="107"/>
                    <a:pt x="675" y="110"/>
                    <a:pt x="675" y="115"/>
                  </a:cubicBezTo>
                  <a:cubicBezTo>
                    <a:pt x="675" y="115"/>
                    <a:pt x="659" y="251"/>
                    <a:pt x="655" y="291"/>
                  </a:cubicBezTo>
                  <a:cubicBezTo>
                    <a:pt x="647" y="278"/>
                    <a:pt x="639" y="267"/>
                    <a:pt x="639" y="267"/>
                  </a:cubicBezTo>
                  <a:cubicBezTo>
                    <a:pt x="637" y="264"/>
                    <a:pt x="634" y="262"/>
                    <a:pt x="631" y="262"/>
                  </a:cubicBezTo>
                  <a:lnTo>
                    <a:pt x="595" y="262"/>
                  </a:lnTo>
                  <a:lnTo>
                    <a:pt x="573" y="202"/>
                  </a:lnTo>
                  <a:cubicBezTo>
                    <a:pt x="571" y="198"/>
                    <a:pt x="568" y="196"/>
                    <a:pt x="564" y="196"/>
                  </a:cubicBezTo>
                  <a:cubicBezTo>
                    <a:pt x="560" y="196"/>
                    <a:pt x="556" y="198"/>
                    <a:pt x="555" y="202"/>
                  </a:cubicBezTo>
                  <a:lnTo>
                    <a:pt x="542" y="237"/>
                  </a:lnTo>
                  <a:cubicBezTo>
                    <a:pt x="533" y="198"/>
                    <a:pt x="513" y="114"/>
                    <a:pt x="513" y="114"/>
                  </a:cubicBezTo>
                  <a:cubicBezTo>
                    <a:pt x="510" y="104"/>
                    <a:pt x="496" y="105"/>
                    <a:pt x="494" y="115"/>
                  </a:cubicBezTo>
                  <a:cubicBezTo>
                    <a:pt x="494" y="115"/>
                    <a:pt x="479" y="251"/>
                    <a:pt x="475" y="290"/>
                  </a:cubicBezTo>
                  <a:lnTo>
                    <a:pt x="459" y="266"/>
                  </a:lnTo>
                  <a:cubicBezTo>
                    <a:pt x="457" y="264"/>
                    <a:pt x="454" y="262"/>
                    <a:pt x="451" y="262"/>
                  </a:cubicBezTo>
                  <a:lnTo>
                    <a:pt x="424" y="262"/>
                  </a:lnTo>
                  <a:lnTo>
                    <a:pt x="424" y="101"/>
                  </a:lnTo>
                  <a:close/>
                  <a:moveTo>
                    <a:pt x="752" y="408"/>
                  </a:moveTo>
                  <a:lnTo>
                    <a:pt x="483" y="408"/>
                  </a:lnTo>
                  <a:cubicBezTo>
                    <a:pt x="450" y="408"/>
                    <a:pt x="424" y="381"/>
                    <a:pt x="424" y="348"/>
                  </a:cubicBezTo>
                  <a:lnTo>
                    <a:pt x="424" y="281"/>
                  </a:lnTo>
                  <a:lnTo>
                    <a:pt x="446" y="281"/>
                  </a:lnTo>
                  <a:cubicBezTo>
                    <a:pt x="450" y="288"/>
                    <a:pt x="473" y="322"/>
                    <a:pt x="473" y="322"/>
                  </a:cubicBezTo>
                  <a:cubicBezTo>
                    <a:pt x="478" y="330"/>
                    <a:pt x="489" y="327"/>
                    <a:pt x="490" y="318"/>
                  </a:cubicBezTo>
                  <a:cubicBezTo>
                    <a:pt x="490" y="318"/>
                    <a:pt x="501" y="228"/>
                    <a:pt x="507" y="171"/>
                  </a:cubicBezTo>
                  <a:cubicBezTo>
                    <a:pt x="518" y="216"/>
                    <a:pt x="531" y="273"/>
                    <a:pt x="531" y="273"/>
                  </a:cubicBezTo>
                  <a:cubicBezTo>
                    <a:pt x="532" y="277"/>
                    <a:pt x="536" y="280"/>
                    <a:pt x="540" y="280"/>
                  </a:cubicBezTo>
                  <a:cubicBezTo>
                    <a:pt x="544" y="280"/>
                    <a:pt x="548" y="278"/>
                    <a:pt x="549" y="274"/>
                  </a:cubicBezTo>
                  <a:cubicBezTo>
                    <a:pt x="549" y="274"/>
                    <a:pt x="557" y="252"/>
                    <a:pt x="564" y="233"/>
                  </a:cubicBezTo>
                  <a:cubicBezTo>
                    <a:pt x="571" y="252"/>
                    <a:pt x="579" y="275"/>
                    <a:pt x="579" y="275"/>
                  </a:cubicBezTo>
                  <a:cubicBezTo>
                    <a:pt x="581" y="279"/>
                    <a:pt x="584" y="281"/>
                    <a:pt x="588" y="281"/>
                  </a:cubicBezTo>
                  <a:lnTo>
                    <a:pt x="626" y="281"/>
                  </a:lnTo>
                  <a:cubicBezTo>
                    <a:pt x="631" y="288"/>
                    <a:pt x="653" y="322"/>
                    <a:pt x="653" y="322"/>
                  </a:cubicBezTo>
                  <a:cubicBezTo>
                    <a:pt x="656" y="326"/>
                    <a:pt x="660" y="327"/>
                    <a:pt x="663" y="326"/>
                  </a:cubicBezTo>
                  <a:cubicBezTo>
                    <a:pt x="667" y="325"/>
                    <a:pt x="670" y="322"/>
                    <a:pt x="671" y="318"/>
                  </a:cubicBezTo>
                  <a:cubicBezTo>
                    <a:pt x="671" y="318"/>
                    <a:pt x="681" y="228"/>
                    <a:pt x="687" y="171"/>
                  </a:cubicBezTo>
                  <a:cubicBezTo>
                    <a:pt x="698" y="216"/>
                    <a:pt x="712" y="273"/>
                    <a:pt x="712" y="273"/>
                  </a:cubicBezTo>
                  <a:cubicBezTo>
                    <a:pt x="712" y="277"/>
                    <a:pt x="716" y="280"/>
                    <a:pt x="720" y="280"/>
                  </a:cubicBezTo>
                  <a:cubicBezTo>
                    <a:pt x="724" y="280"/>
                    <a:pt x="728" y="278"/>
                    <a:pt x="730" y="274"/>
                  </a:cubicBezTo>
                  <a:cubicBezTo>
                    <a:pt x="730" y="274"/>
                    <a:pt x="737" y="252"/>
                    <a:pt x="744" y="233"/>
                  </a:cubicBezTo>
                  <a:cubicBezTo>
                    <a:pt x="751" y="252"/>
                    <a:pt x="760" y="275"/>
                    <a:pt x="760" y="275"/>
                  </a:cubicBezTo>
                  <a:cubicBezTo>
                    <a:pt x="761" y="279"/>
                    <a:pt x="764" y="281"/>
                    <a:pt x="768" y="281"/>
                  </a:cubicBezTo>
                  <a:lnTo>
                    <a:pt x="811" y="281"/>
                  </a:lnTo>
                  <a:lnTo>
                    <a:pt x="811" y="348"/>
                  </a:lnTo>
                  <a:cubicBezTo>
                    <a:pt x="811" y="381"/>
                    <a:pt x="784" y="408"/>
                    <a:pt x="752" y="408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5" name="Vaccine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867192" y="4341890"/>
            <a:ext cx="410862" cy="422119"/>
            <a:chOff x="3105" y="1950"/>
            <a:chExt cx="584" cy="600"/>
          </a:xfrm>
          <a:solidFill>
            <a:schemeClr val="accent1"/>
          </a:solidFill>
        </p:grpSpPr>
        <p:sp>
          <p:nvSpPr>
            <p:cNvPr id="96" name="Freeform 47"/>
            <p:cNvSpPr>
              <a:spLocks noEditPoints="1"/>
            </p:cNvSpPr>
            <p:nvPr/>
          </p:nvSpPr>
          <p:spPr bwMode="auto">
            <a:xfrm>
              <a:off x="3464" y="2165"/>
              <a:ext cx="225" cy="385"/>
            </a:xfrm>
            <a:custGeom>
              <a:avLst/>
              <a:gdLst>
                <a:gd name="T0" fmla="*/ 468 w 470"/>
                <a:gd name="T1" fmla="*/ 91 h 802"/>
                <a:gd name="T2" fmla="*/ 468 w 470"/>
                <a:gd name="T3" fmla="*/ 88 h 802"/>
                <a:gd name="T4" fmla="*/ 467 w 470"/>
                <a:gd name="T5" fmla="*/ 84 h 802"/>
                <a:gd name="T6" fmla="*/ 235 w 470"/>
                <a:gd name="T7" fmla="*/ 0 h 802"/>
                <a:gd name="T8" fmla="*/ 0 w 470"/>
                <a:gd name="T9" fmla="*/ 99 h 802"/>
                <a:gd name="T10" fmla="*/ 0 w 470"/>
                <a:gd name="T11" fmla="*/ 219 h 802"/>
                <a:gd name="T12" fmla="*/ 27 w 470"/>
                <a:gd name="T13" fmla="*/ 268 h 802"/>
                <a:gd name="T14" fmla="*/ 27 w 470"/>
                <a:gd name="T15" fmla="*/ 714 h 802"/>
                <a:gd name="T16" fmla="*/ 232 w 470"/>
                <a:gd name="T17" fmla="*/ 802 h 802"/>
                <a:gd name="T18" fmla="*/ 436 w 470"/>
                <a:gd name="T19" fmla="*/ 714 h 802"/>
                <a:gd name="T20" fmla="*/ 436 w 470"/>
                <a:gd name="T21" fmla="*/ 272 h 802"/>
                <a:gd name="T22" fmla="*/ 470 w 470"/>
                <a:gd name="T23" fmla="*/ 219 h 802"/>
                <a:gd name="T24" fmla="*/ 468 w 470"/>
                <a:gd name="T25" fmla="*/ 91 h 802"/>
                <a:gd name="T26" fmla="*/ 230 w 470"/>
                <a:gd name="T27" fmla="*/ 51 h 802"/>
                <a:gd name="T28" fmla="*/ 235 w 470"/>
                <a:gd name="T29" fmla="*/ 51 h 802"/>
                <a:gd name="T30" fmla="*/ 368 w 470"/>
                <a:gd name="T31" fmla="*/ 69 h 802"/>
                <a:gd name="T32" fmla="*/ 409 w 470"/>
                <a:gd name="T33" fmla="*/ 90 h 802"/>
                <a:gd name="T34" fmla="*/ 368 w 470"/>
                <a:gd name="T35" fmla="*/ 109 h 802"/>
                <a:gd name="T36" fmla="*/ 236 w 470"/>
                <a:gd name="T37" fmla="*/ 127 h 802"/>
                <a:gd name="T38" fmla="*/ 96 w 470"/>
                <a:gd name="T39" fmla="*/ 107 h 802"/>
                <a:gd name="T40" fmla="*/ 59 w 470"/>
                <a:gd name="T41" fmla="*/ 89 h 802"/>
                <a:gd name="T42" fmla="*/ 230 w 470"/>
                <a:gd name="T43" fmla="*/ 51 h 802"/>
                <a:gd name="T44" fmla="*/ 386 w 470"/>
                <a:gd name="T45" fmla="*/ 714 h 802"/>
                <a:gd name="T46" fmla="*/ 381 w 470"/>
                <a:gd name="T47" fmla="*/ 719 h 802"/>
                <a:gd name="T48" fmla="*/ 232 w 470"/>
                <a:gd name="T49" fmla="*/ 751 h 802"/>
                <a:gd name="T50" fmla="*/ 114 w 470"/>
                <a:gd name="T51" fmla="*/ 734 h 802"/>
                <a:gd name="T52" fmla="*/ 83 w 470"/>
                <a:gd name="T53" fmla="*/ 719 h 802"/>
                <a:gd name="T54" fmla="*/ 78 w 470"/>
                <a:gd name="T55" fmla="*/ 714 h 802"/>
                <a:gd name="T56" fmla="*/ 78 w 470"/>
                <a:gd name="T57" fmla="*/ 625 h 802"/>
                <a:gd name="T58" fmla="*/ 230 w 470"/>
                <a:gd name="T59" fmla="*/ 647 h 802"/>
                <a:gd name="T60" fmla="*/ 230 w 470"/>
                <a:gd name="T61" fmla="*/ 413 h 802"/>
                <a:gd name="T62" fmla="*/ 78 w 470"/>
                <a:gd name="T63" fmla="*/ 380 h 802"/>
                <a:gd name="T64" fmla="*/ 78 w 470"/>
                <a:gd name="T65" fmla="*/ 296 h 802"/>
                <a:gd name="T66" fmla="*/ 235 w 470"/>
                <a:gd name="T67" fmla="*/ 317 h 802"/>
                <a:gd name="T68" fmla="*/ 386 w 470"/>
                <a:gd name="T69" fmla="*/ 298 h 802"/>
                <a:gd name="T70" fmla="*/ 386 w 470"/>
                <a:gd name="T71" fmla="*/ 714 h 802"/>
                <a:gd name="T72" fmla="*/ 412 w 470"/>
                <a:gd name="T73" fmla="*/ 228 h 802"/>
                <a:gd name="T74" fmla="*/ 235 w 470"/>
                <a:gd name="T75" fmla="*/ 267 h 802"/>
                <a:gd name="T76" fmla="*/ 95 w 470"/>
                <a:gd name="T77" fmla="*/ 247 h 802"/>
                <a:gd name="T78" fmla="*/ 58 w 470"/>
                <a:gd name="T79" fmla="*/ 228 h 802"/>
                <a:gd name="T80" fmla="*/ 51 w 470"/>
                <a:gd name="T81" fmla="*/ 219 h 802"/>
                <a:gd name="T82" fmla="*/ 51 w 470"/>
                <a:gd name="T83" fmla="*/ 142 h 802"/>
                <a:gd name="T84" fmla="*/ 236 w 470"/>
                <a:gd name="T85" fmla="*/ 178 h 802"/>
                <a:gd name="T86" fmla="*/ 418 w 470"/>
                <a:gd name="T87" fmla="*/ 144 h 802"/>
                <a:gd name="T88" fmla="*/ 419 w 470"/>
                <a:gd name="T89" fmla="*/ 219 h 802"/>
                <a:gd name="T90" fmla="*/ 412 w 470"/>
                <a:gd name="T91" fmla="*/ 228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802">
                  <a:moveTo>
                    <a:pt x="468" y="91"/>
                  </a:moveTo>
                  <a:lnTo>
                    <a:pt x="468" y="88"/>
                  </a:lnTo>
                  <a:lnTo>
                    <a:pt x="467" y="84"/>
                  </a:lnTo>
                  <a:cubicBezTo>
                    <a:pt x="440" y="21"/>
                    <a:pt x="348" y="4"/>
                    <a:pt x="235" y="0"/>
                  </a:cubicBezTo>
                  <a:cubicBezTo>
                    <a:pt x="116" y="6"/>
                    <a:pt x="14" y="21"/>
                    <a:pt x="0" y="99"/>
                  </a:cubicBezTo>
                  <a:lnTo>
                    <a:pt x="0" y="219"/>
                  </a:lnTo>
                  <a:cubicBezTo>
                    <a:pt x="3" y="239"/>
                    <a:pt x="13" y="255"/>
                    <a:pt x="27" y="268"/>
                  </a:cubicBezTo>
                  <a:lnTo>
                    <a:pt x="27" y="714"/>
                  </a:lnTo>
                  <a:cubicBezTo>
                    <a:pt x="41" y="786"/>
                    <a:pt x="130" y="797"/>
                    <a:pt x="232" y="802"/>
                  </a:cubicBezTo>
                  <a:cubicBezTo>
                    <a:pt x="334" y="797"/>
                    <a:pt x="423" y="786"/>
                    <a:pt x="436" y="714"/>
                  </a:cubicBezTo>
                  <a:lnTo>
                    <a:pt x="436" y="272"/>
                  </a:lnTo>
                  <a:cubicBezTo>
                    <a:pt x="454" y="259"/>
                    <a:pt x="466" y="242"/>
                    <a:pt x="470" y="219"/>
                  </a:cubicBezTo>
                  <a:lnTo>
                    <a:pt x="468" y="91"/>
                  </a:lnTo>
                  <a:close/>
                  <a:moveTo>
                    <a:pt x="230" y="51"/>
                  </a:moveTo>
                  <a:cubicBezTo>
                    <a:pt x="232" y="51"/>
                    <a:pt x="233" y="51"/>
                    <a:pt x="235" y="51"/>
                  </a:cubicBezTo>
                  <a:cubicBezTo>
                    <a:pt x="287" y="51"/>
                    <a:pt x="334" y="58"/>
                    <a:pt x="368" y="69"/>
                  </a:cubicBezTo>
                  <a:cubicBezTo>
                    <a:pt x="389" y="75"/>
                    <a:pt x="401" y="83"/>
                    <a:pt x="409" y="90"/>
                  </a:cubicBezTo>
                  <a:cubicBezTo>
                    <a:pt x="401" y="96"/>
                    <a:pt x="388" y="104"/>
                    <a:pt x="368" y="109"/>
                  </a:cubicBezTo>
                  <a:cubicBezTo>
                    <a:pt x="335" y="120"/>
                    <a:pt x="288" y="127"/>
                    <a:pt x="236" y="127"/>
                  </a:cubicBezTo>
                  <a:cubicBezTo>
                    <a:pt x="180" y="127"/>
                    <a:pt x="130" y="119"/>
                    <a:pt x="96" y="107"/>
                  </a:cubicBezTo>
                  <a:cubicBezTo>
                    <a:pt x="79" y="102"/>
                    <a:pt x="67" y="95"/>
                    <a:pt x="59" y="89"/>
                  </a:cubicBezTo>
                  <a:cubicBezTo>
                    <a:pt x="82" y="71"/>
                    <a:pt x="151" y="51"/>
                    <a:pt x="230" y="51"/>
                  </a:cubicBezTo>
                  <a:close/>
                  <a:moveTo>
                    <a:pt x="386" y="714"/>
                  </a:moveTo>
                  <a:cubicBezTo>
                    <a:pt x="386" y="714"/>
                    <a:pt x="386" y="715"/>
                    <a:pt x="381" y="719"/>
                  </a:cubicBezTo>
                  <a:cubicBezTo>
                    <a:pt x="364" y="734"/>
                    <a:pt x="302" y="752"/>
                    <a:pt x="232" y="751"/>
                  </a:cubicBezTo>
                  <a:cubicBezTo>
                    <a:pt x="185" y="751"/>
                    <a:pt x="142" y="744"/>
                    <a:pt x="114" y="734"/>
                  </a:cubicBezTo>
                  <a:cubicBezTo>
                    <a:pt x="99" y="730"/>
                    <a:pt x="89" y="723"/>
                    <a:pt x="83" y="719"/>
                  </a:cubicBezTo>
                  <a:cubicBezTo>
                    <a:pt x="78" y="714"/>
                    <a:pt x="79" y="714"/>
                    <a:pt x="78" y="714"/>
                  </a:cubicBezTo>
                  <a:lnTo>
                    <a:pt x="78" y="625"/>
                  </a:lnTo>
                  <a:cubicBezTo>
                    <a:pt x="145" y="652"/>
                    <a:pt x="230" y="647"/>
                    <a:pt x="230" y="647"/>
                  </a:cubicBezTo>
                  <a:lnTo>
                    <a:pt x="230" y="413"/>
                  </a:lnTo>
                  <a:cubicBezTo>
                    <a:pt x="160" y="413"/>
                    <a:pt x="106" y="393"/>
                    <a:pt x="78" y="380"/>
                  </a:cubicBezTo>
                  <a:lnTo>
                    <a:pt x="78" y="296"/>
                  </a:lnTo>
                  <a:cubicBezTo>
                    <a:pt x="121" y="310"/>
                    <a:pt x="176" y="315"/>
                    <a:pt x="235" y="317"/>
                  </a:cubicBezTo>
                  <a:cubicBezTo>
                    <a:pt x="292" y="315"/>
                    <a:pt x="344" y="310"/>
                    <a:pt x="386" y="298"/>
                  </a:cubicBezTo>
                  <a:lnTo>
                    <a:pt x="386" y="714"/>
                  </a:lnTo>
                  <a:close/>
                  <a:moveTo>
                    <a:pt x="412" y="228"/>
                  </a:moveTo>
                  <a:cubicBezTo>
                    <a:pt x="390" y="247"/>
                    <a:pt x="318" y="267"/>
                    <a:pt x="235" y="267"/>
                  </a:cubicBezTo>
                  <a:cubicBezTo>
                    <a:pt x="180" y="267"/>
                    <a:pt x="130" y="259"/>
                    <a:pt x="95" y="247"/>
                  </a:cubicBezTo>
                  <a:cubicBezTo>
                    <a:pt x="78" y="241"/>
                    <a:pt x="65" y="234"/>
                    <a:pt x="58" y="228"/>
                  </a:cubicBezTo>
                  <a:cubicBezTo>
                    <a:pt x="51" y="222"/>
                    <a:pt x="51" y="219"/>
                    <a:pt x="51" y="219"/>
                  </a:cubicBezTo>
                  <a:lnTo>
                    <a:pt x="51" y="142"/>
                  </a:lnTo>
                  <a:cubicBezTo>
                    <a:pt x="94" y="166"/>
                    <a:pt x="161" y="175"/>
                    <a:pt x="236" y="178"/>
                  </a:cubicBezTo>
                  <a:cubicBezTo>
                    <a:pt x="310" y="175"/>
                    <a:pt x="374" y="167"/>
                    <a:pt x="418" y="144"/>
                  </a:cubicBezTo>
                  <a:lnTo>
                    <a:pt x="419" y="219"/>
                  </a:lnTo>
                  <a:cubicBezTo>
                    <a:pt x="419" y="219"/>
                    <a:pt x="419" y="222"/>
                    <a:pt x="412" y="228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48"/>
            <p:cNvSpPr>
              <a:spLocks noEditPoints="1"/>
            </p:cNvSpPr>
            <p:nvPr/>
          </p:nvSpPr>
          <p:spPr bwMode="auto">
            <a:xfrm>
              <a:off x="3105" y="1950"/>
              <a:ext cx="290" cy="600"/>
            </a:xfrm>
            <a:custGeom>
              <a:avLst/>
              <a:gdLst>
                <a:gd name="T0" fmla="*/ 581 w 605"/>
                <a:gd name="T1" fmla="*/ 170 h 1250"/>
                <a:gd name="T2" fmla="*/ 365 w 605"/>
                <a:gd name="T3" fmla="*/ 170 h 1250"/>
                <a:gd name="T4" fmla="*/ 365 w 605"/>
                <a:gd name="T5" fmla="*/ 48 h 1250"/>
                <a:gd name="T6" fmla="*/ 440 w 605"/>
                <a:gd name="T7" fmla="*/ 48 h 1250"/>
                <a:gd name="T8" fmla="*/ 464 w 605"/>
                <a:gd name="T9" fmla="*/ 24 h 1250"/>
                <a:gd name="T10" fmla="*/ 440 w 605"/>
                <a:gd name="T11" fmla="*/ 0 h 1250"/>
                <a:gd name="T12" fmla="*/ 165 w 605"/>
                <a:gd name="T13" fmla="*/ 0 h 1250"/>
                <a:gd name="T14" fmla="*/ 141 w 605"/>
                <a:gd name="T15" fmla="*/ 24 h 1250"/>
                <a:gd name="T16" fmla="*/ 165 w 605"/>
                <a:gd name="T17" fmla="*/ 48 h 1250"/>
                <a:gd name="T18" fmla="*/ 240 w 605"/>
                <a:gd name="T19" fmla="*/ 48 h 1250"/>
                <a:gd name="T20" fmla="*/ 240 w 605"/>
                <a:gd name="T21" fmla="*/ 170 h 1250"/>
                <a:gd name="T22" fmla="*/ 24 w 605"/>
                <a:gd name="T23" fmla="*/ 170 h 1250"/>
                <a:gd name="T24" fmla="*/ 0 w 605"/>
                <a:gd name="T25" fmla="*/ 194 h 1250"/>
                <a:gd name="T26" fmla="*/ 24 w 605"/>
                <a:gd name="T27" fmla="*/ 217 h 1250"/>
                <a:gd name="T28" fmla="*/ 194 w 605"/>
                <a:gd name="T29" fmla="*/ 217 h 1250"/>
                <a:gd name="T30" fmla="*/ 194 w 605"/>
                <a:gd name="T31" fmla="*/ 872 h 1250"/>
                <a:gd name="T32" fmla="*/ 252 w 605"/>
                <a:gd name="T33" fmla="*/ 872 h 1250"/>
                <a:gd name="T34" fmla="*/ 252 w 605"/>
                <a:gd name="T35" fmla="*/ 928 h 1250"/>
                <a:gd name="T36" fmla="*/ 279 w 605"/>
                <a:gd name="T37" fmla="*/ 953 h 1250"/>
                <a:gd name="T38" fmla="*/ 279 w 605"/>
                <a:gd name="T39" fmla="*/ 1226 h 1250"/>
                <a:gd name="T40" fmla="*/ 303 w 605"/>
                <a:gd name="T41" fmla="*/ 1250 h 1250"/>
                <a:gd name="T42" fmla="*/ 327 w 605"/>
                <a:gd name="T43" fmla="*/ 1226 h 1250"/>
                <a:gd name="T44" fmla="*/ 327 w 605"/>
                <a:gd name="T45" fmla="*/ 953 h 1250"/>
                <a:gd name="T46" fmla="*/ 353 w 605"/>
                <a:gd name="T47" fmla="*/ 928 h 1250"/>
                <a:gd name="T48" fmla="*/ 353 w 605"/>
                <a:gd name="T49" fmla="*/ 872 h 1250"/>
                <a:gd name="T50" fmla="*/ 411 w 605"/>
                <a:gd name="T51" fmla="*/ 872 h 1250"/>
                <a:gd name="T52" fmla="*/ 411 w 605"/>
                <a:gd name="T53" fmla="*/ 217 h 1250"/>
                <a:gd name="T54" fmla="*/ 581 w 605"/>
                <a:gd name="T55" fmla="*/ 217 h 1250"/>
                <a:gd name="T56" fmla="*/ 605 w 605"/>
                <a:gd name="T57" fmla="*/ 194 h 1250"/>
                <a:gd name="T58" fmla="*/ 581 w 605"/>
                <a:gd name="T59" fmla="*/ 170 h 1250"/>
                <a:gd name="T60" fmla="*/ 366 w 605"/>
                <a:gd name="T61" fmla="*/ 536 h 1250"/>
                <a:gd name="T62" fmla="*/ 239 w 605"/>
                <a:gd name="T63" fmla="*/ 536 h 1250"/>
                <a:gd name="T64" fmla="*/ 239 w 605"/>
                <a:gd name="T65" fmla="*/ 217 h 1250"/>
                <a:gd name="T66" fmla="*/ 366 w 605"/>
                <a:gd name="T67" fmla="*/ 217 h 1250"/>
                <a:gd name="T68" fmla="*/ 366 w 605"/>
                <a:gd name="T69" fmla="*/ 536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5" h="1250">
                  <a:moveTo>
                    <a:pt x="581" y="170"/>
                  </a:moveTo>
                  <a:lnTo>
                    <a:pt x="365" y="170"/>
                  </a:lnTo>
                  <a:lnTo>
                    <a:pt x="365" y="48"/>
                  </a:lnTo>
                  <a:lnTo>
                    <a:pt x="440" y="48"/>
                  </a:lnTo>
                  <a:cubicBezTo>
                    <a:pt x="453" y="48"/>
                    <a:pt x="464" y="37"/>
                    <a:pt x="464" y="24"/>
                  </a:cubicBezTo>
                  <a:cubicBezTo>
                    <a:pt x="464" y="11"/>
                    <a:pt x="453" y="0"/>
                    <a:pt x="440" y="0"/>
                  </a:cubicBezTo>
                  <a:lnTo>
                    <a:pt x="165" y="0"/>
                  </a:lnTo>
                  <a:cubicBezTo>
                    <a:pt x="152" y="0"/>
                    <a:pt x="141" y="11"/>
                    <a:pt x="141" y="24"/>
                  </a:cubicBezTo>
                  <a:cubicBezTo>
                    <a:pt x="141" y="37"/>
                    <a:pt x="152" y="48"/>
                    <a:pt x="165" y="48"/>
                  </a:cubicBezTo>
                  <a:lnTo>
                    <a:pt x="240" y="48"/>
                  </a:lnTo>
                  <a:lnTo>
                    <a:pt x="240" y="170"/>
                  </a:lnTo>
                  <a:lnTo>
                    <a:pt x="24" y="170"/>
                  </a:lnTo>
                  <a:cubicBezTo>
                    <a:pt x="11" y="170"/>
                    <a:pt x="0" y="181"/>
                    <a:pt x="0" y="194"/>
                  </a:cubicBezTo>
                  <a:cubicBezTo>
                    <a:pt x="0" y="207"/>
                    <a:pt x="11" y="217"/>
                    <a:pt x="24" y="217"/>
                  </a:cubicBezTo>
                  <a:lnTo>
                    <a:pt x="194" y="217"/>
                  </a:lnTo>
                  <a:lnTo>
                    <a:pt x="194" y="872"/>
                  </a:lnTo>
                  <a:lnTo>
                    <a:pt x="252" y="872"/>
                  </a:lnTo>
                  <a:lnTo>
                    <a:pt x="252" y="928"/>
                  </a:lnTo>
                  <a:cubicBezTo>
                    <a:pt x="252" y="928"/>
                    <a:pt x="249" y="945"/>
                    <a:pt x="279" y="953"/>
                  </a:cubicBezTo>
                  <a:lnTo>
                    <a:pt x="279" y="1226"/>
                  </a:lnTo>
                  <a:cubicBezTo>
                    <a:pt x="279" y="1239"/>
                    <a:pt x="289" y="1250"/>
                    <a:pt x="303" y="1250"/>
                  </a:cubicBezTo>
                  <a:cubicBezTo>
                    <a:pt x="316" y="1250"/>
                    <a:pt x="327" y="1239"/>
                    <a:pt x="327" y="1226"/>
                  </a:cubicBezTo>
                  <a:lnTo>
                    <a:pt x="327" y="953"/>
                  </a:lnTo>
                  <a:cubicBezTo>
                    <a:pt x="357" y="945"/>
                    <a:pt x="353" y="928"/>
                    <a:pt x="353" y="928"/>
                  </a:cubicBezTo>
                  <a:lnTo>
                    <a:pt x="353" y="872"/>
                  </a:lnTo>
                  <a:lnTo>
                    <a:pt x="411" y="872"/>
                  </a:lnTo>
                  <a:lnTo>
                    <a:pt x="411" y="217"/>
                  </a:lnTo>
                  <a:lnTo>
                    <a:pt x="581" y="217"/>
                  </a:lnTo>
                  <a:cubicBezTo>
                    <a:pt x="594" y="217"/>
                    <a:pt x="605" y="207"/>
                    <a:pt x="605" y="194"/>
                  </a:cubicBezTo>
                  <a:cubicBezTo>
                    <a:pt x="605" y="181"/>
                    <a:pt x="594" y="170"/>
                    <a:pt x="581" y="170"/>
                  </a:cubicBezTo>
                  <a:close/>
                  <a:moveTo>
                    <a:pt x="366" y="536"/>
                  </a:moveTo>
                  <a:lnTo>
                    <a:pt x="239" y="536"/>
                  </a:lnTo>
                  <a:lnTo>
                    <a:pt x="239" y="217"/>
                  </a:lnTo>
                  <a:lnTo>
                    <a:pt x="366" y="217"/>
                  </a:lnTo>
                  <a:lnTo>
                    <a:pt x="366" y="53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" name="Injection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890502" y="3542965"/>
            <a:ext cx="342972" cy="343569"/>
            <a:chOff x="3225" y="93"/>
            <a:chExt cx="575" cy="576"/>
          </a:xfrm>
          <a:solidFill>
            <a:schemeClr val="accent1"/>
          </a:solidFill>
        </p:grpSpPr>
        <p:sp>
          <p:nvSpPr>
            <p:cNvPr id="99" name="Freeform 77"/>
            <p:cNvSpPr>
              <a:spLocks noEditPoints="1"/>
            </p:cNvSpPr>
            <p:nvPr/>
          </p:nvSpPr>
          <p:spPr bwMode="auto">
            <a:xfrm>
              <a:off x="3225" y="93"/>
              <a:ext cx="575" cy="576"/>
            </a:xfrm>
            <a:custGeom>
              <a:avLst/>
              <a:gdLst>
                <a:gd name="T0" fmla="*/ 642 w 1244"/>
                <a:gd name="T1" fmla="*/ 485 h 1250"/>
                <a:gd name="T2" fmla="*/ 734 w 1244"/>
                <a:gd name="T3" fmla="*/ 532 h 1250"/>
                <a:gd name="T4" fmla="*/ 687 w 1244"/>
                <a:gd name="T5" fmla="*/ 624 h 1250"/>
                <a:gd name="T6" fmla="*/ 489 w 1244"/>
                <a:gd name="T7" fmla="*/ 687 h 1250"/>
                <a:gd name="T8" fmla="*/ 422 w 1244"/>
                <a:gd name="T9" fmla="*/ 675 h 1250"/>
                <a:gd name="T10" fmla="*/ 340 w 1244"/>
                <a:gd name="T11" fmla="*/ 611 h 1250"/>
                <a:gd name="T12" fmla="*/ 518 w 1244"/>
                <a:gd name="T13" fmla="*/ 1250 h 1250"/>
                <a:gd name="T14" fmla="*/ 0 w 1244"/>
                <a:gd name="T15" fmla="*/ 1250 h 1250"/>
                <a:gd name="T16" fmla="*/ 0 w 1244"/>
                <a:gd name="T17" fmla="*/ 438 h 1250"/>
                <a:gd name="T18" fmla="*/ 87 w 1244"/>
                <a:gd name="T19" fmla="*/ 351 h 1250"/>
                <a:gd name="T20" fmla="*/ 216 w 1244"/>
                <a:gd name="T21" fmla="*/ 351 h 1250"/>
                <a:gd name="T22" fmla="*/ 266 w 1244"/>
                <a:gd name="T23" fmla="*/ 368 h 1250"/>
                <a:gd name="T24" fmla="*/ 481 w 1244"/>
                <a:gd name="T25" fmla="*/ 537 h 1250"/>
                <a:gd name="T26" fmla="*/ 642 w 1244"/>
                <a:gd name="T27" fmla="*/ 485 h 1250"/>
                <a:gd name="T28" fmla="*/ 326 w 1244"/>
                <a:gd name="T29" fmla="*/ 730 h 1250"/>
                <a:gd name="T30" fmla="*/ 248 w 1244"/>
                <a:gd name="T31" fmla="*/ 730 h 1250"/>
                <a:gd name="T32" fmla="*/ 248 w 1244"/>
                <a:gd name="T33" fmla="*/ 651 h 1250"/>
                <a:gd name="T34" fmla="*/ 154 w 1244"/>
                <a:gd name="T35" fmla="*/ 651 h 1250"/>
                <a:gd name="T36" fmla="*/ 154 w 1244"/>
                <a:gd name="T37" fmla="*/ 730 h 1250"/>
                <a:gd name="T38" fmla="*/ 76 w 1244"/>
                <a:gd name="T39" fmla="*/ 730 h 1250"/>
                <a:gd name="T40" fmla="*/ 76 w 1244"/>
                <a:gd name="T41" fmla="*/ 824 h 1250"/>
                <a:gd name="T42" fmla="*/ 154 w 1244"/>
                <a:gd name="T43" fmla="*/ 824 h 1250"/>
                <a:gd name="T44" fmla="*/ 154 w 1244"/>
                <a:gd name="T45" fmla="*/ 902 h 1250"/>
                <a:gd name="T46" fmla="*/ 248 w 1244"/>
                <a:gd name="T47" fmla="*/ 902 h 1250"/>
                <a:gd name="T48" fmla="*/ 248 w 1244"/>
                <a:gd name="T49" fmla="*/ 824 h 1250"/>
                <a:gd name="T50" fmla="*/ 326 w 1244"/>
                <a:gd name="T51" fmla="*/ 824 h 1250"/>
                <a:gd name="T52" fmla="*/ 326 w 1244"/>
                <a:gd name="T53" fmla="*/ 730 h 1250"/>
                <a:gd name="T54" fmla="*/ 169 w 1244"/>
                <a:gd name="T55" fmla="*/ 312 h 1250"/>
                <a:gd name="T56" fmla="*/ 325 w 1244"/>
                <a:gd name="T57" fmla="*/ 156 h 1250"/>
                <a:gd name="T58" fmla="*/ 169 w 1244"/>
                <a:gd name="T59" fmla="*/ 0 h 1250"/>
                <a:gd name="T60" fmla="*/ 12 w 1244"/>
                <a:gd name="T61" fmla="*/ 156 h 1250"/>
                <a:gd name="T62" fmla="*/ 169 w 1244"/>
                <a:gd name="T63" fmla="*/ 312 h 1250"/>
                <a:gd name="T64" fmla="*/ 1088 w 1244"/>
                <a:gd name="T65" fmla="*/ 313 h 1250"/>
                <a:gd name="T66" fmla="*/ 1244 w 1244"/>
                <a:gd name="T67" fmla="*/ 157 h 1250"/>
                <a:gd name="T68" fmla="*/ 1088 w 1244"/>
                <a:gd name="T69" fmla="*/ 0 h 1250"/>
                <a:gd name="T70" fmla="*/ 931 w 1244"/>
                <a:gd name="T71" fmla="*/ 157 h 1250"/>
                <a:gd name="T72" fmla="*/ 1088 w 1244"/>
                <a:gd name="T73" fmla="*/ 313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4" h="1250">
                  <a:moveTo>
                    <a:pt x="642" y="485"/>
                  </a:moveTo>
                  <a:cubicBezTo>
                    <a:pt x="681" y="473"/>
                    <a:pt x="722" y="494"/>
                    <a:pt x="734" y="532"/>
                  </a:cubicBezTo>
                  <a:cubicBezTo>
                    <a:pt x="746" y="571"/>
                    <a:pt x="725" y="612"/>
                    <a:pt x="687" y="624"/>
                  </a:cubicBezTo>
                  <a:lnTo>
                    <a:pt x="489" y="687"/>
                  </a:lnTo>
                  <a:cubicBezTo>
                    <a:pt x="466" y="694"/>
                    <a:pt x="441" y="690"/>
                    <a:pt x="422" y="675"/>
                  </a:cubicBezTo>
                  <a:lnTo>
                    <a:pt x="340" y="611"/>
                  </a:lnTo>
                  <a:lnTo>
                    <a:pt x="518" y="1250"/>
                  </a:lnTo>
                  <a:lnTo>
                    <a:pt x="0" y="1250"/>
                  </a:lnTo>
                  <a:lnTo>
                    <a:pt x="0" y="438"/>
                  </a:lnTo>
                  <a:cubicBezTo>
                    <a:pt x="0" y="390"/>
                    <a:pt x="39" y="351"/>
                    <a:pt x="87" y="351"/>
                  </a:cubicBezTo>
                  <a:lnTo>
                    <a:pt x="216" y="351"/>
                  </a:lnTo>
                  <a:cubicBezTo>
                    <a:pt x="235" y="351"/>
                    <a:pt x="252" y="357"/>
                    <a:pt x="266" y="368"/>
                  </a:cubicBezTo>
                  <a:lnTo>
                    <a:pt x="481" y="537"/>
                  </a:lnTo>
                  <a:lnTo>
                    <a:pt x="642" y="485"/>
                  </a:lnTo>
                  <a:close/>
                  <a:moveTo>
                    <a:pt x="326" y="730"/>
                  </a:moveTo>
                  <a:lnTo>
                    <a:pt x="248" y="730"/>
                  </a:lnTo>
                  <a:lnTo>
                    <a:pt x="248" y="651"/>
                  </a:lnTo>
                  <a:lnTo>
                    <a:pt x="154" y="651"/>
                  </a:lnTo>
                  <a:lnTo>
                    <a:pt x="154" y="730"/>
                  </a:lnTo>
                  <a:lnTo>
                    <a:pt x="76" y="730"/>
                  </a:lnTo>
                  <a:lnTo>
                    <a:pt x="76" y="824"/>
                  </a:lnTo>
                  <a:lnTo>
                    <a:pt x="154" y="824"/>
                  </a:lnTo>
                  <a:lnTo>
                    <a:pt x="154" y="902"/>
                  </a:lnTo>
                  <a:lnTo>
                    <a:pt x="248" y="902"/>
                  </a:lnTo>
                  <a:lnTo>
                    <a:pt x="248" y="824"/>
                  </a:lnTo>
                  <a:lnTo>
                    <a:pt x="326" y="824"/>
                  </a:lnTo>
                  <a:lnTo>
                    <a:pt x="326" y="730"/>
                  </a:lnTo>
                  <a:close/>
                  <a:moveTo>
                    <a:pt x="169" y="312"/>
                  </a:moveTo>
                  <a:cubicBezTo>
                    <a:pt x="255" y="312"/>
                    <a:pt x="325" y="243"/>
                    <a:pt x="325" y="156"/>
                  </a:cubicBezTo>
                  <a:cubicBezTo>
                    <a:pt x="325" y="70"/>
                    <a:pt x="255" y="0"/>
                    <a:pt x="169" y="0"/>
                  </a:cubicBezTo>
                  <a:cubicBezTo>
                    <a:pt x="82" y="0"/>
                    <a:pt x="12" y="70"/>
                    <a:pt x="12" y="156"/>
                  </a:cubicBezTo>
                  <a:cubicBezTo>
                    <a:pt x="12" y="243"/>
                    <a:pt x="82" y="312"/>
                    <a:pt x="169" y="312"/>
                  </a:cubicBezTo>
                  <a:moveTo>
                    <a:pt x="1088" y="313"/>
                  </a:moveTo>
                  <a:cubicBezTo>
                    <a:pt x="1174" y="313"/>
                    <a:pt x="1244" y="243"/>
                    <a:pt x="1244" y="157"/>
                  </a:cubicBezTo>
                  <a:cubicBezTo>
                    <a:pt x="1244" y="70"/>
                    <a:pt x="1174" y="0"/>
                    <a:pt x="1088" y="0"/>
                  </a:cubicBezTo>
                  <a:cubicBezTo>
                    <a:pt x="1001" y="0"/>
                    <a:pt x="931" y="70"/>
                    <a:pt x="931" y="157"/>
                  </a:cubicBezTo>
                  <a:cubicBezTo>
                    <a:pt x="931" y="243"/>
                    <a:pt x="1001" y="313"/>
                    <a:pt x="1088" y="313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78"/>
            <p:cNvSpPr>
              <a:spLocks/>
            </p:cNvSpPr>
            <p:nvPr/>
          </p:nvSpPr>
          <p:spPr bwMode="auto">
            <a:xfrm>
              <a:off x="3468" y="246"/>
              <a:ext cx="331" cy="423"/>
            </a:xfrm>
            <a:custGeom>
              <a:avLst/>
              <a:gdLst>
                <a:gd name="T0" fmla="*/ 515 w 716"/>
                <a:gd name="T1" fmla="*/ 23 h 918"/>
                <a:gd name="T2" fmla="*/ 397 w 716"/>
                <a:gd name="T3" fmla="*/ 83 h 918"/>
                <a:gd name="T4" fmla="*/ 382 w 716"/>
                <a:gd name="T5" fmla="*/ 113 h 918"/>
                <a:gd name="T6" fmla="*/ 290 w 716"/>
                <a:gd name="T7" fmla="*/ 86 h 918"/>
                <a:gd name="T8" fmla="*/ 294 w 716"/>
                <a:gd name="T9" fmla="*/ 61 h 918"/>
                <a:gd name="T10" fmla="*/ 76 w 716"/>
                <a:gd name="T11" fmla="*/ 13 h 918"/>
                <a:gd name="T12" fmla="*/ 70 w 716"/>
                <a:gd name="T13" fmla="*/ 40 h 918"/>
                <a:gd name="T14" fmla="*/ 29 w 716"/>
                <a:gd name="T15" fmla="*/ 31 h 918"/>
                <a:gd name="T16" fmla="*/ 35 w 716"/>
                <a:gd name="T17" fmla="*/ 3 h 918"/>
                <a:gd name="T18" fmla="*/ 19 w 716"/>
                <a:gd name="T19" fmla="*/ 0 h 918"/>
                <a:gd name="T20" fmla="*/ 0 w 716"/>
                <a:gd name="T21" fmla="*/ 83 h 918"/>
                <a:gd name="T22" fmla="*/ 16 w 716"/>
                <a:gd name="T23" fmla="*/ 87 h 918"/>
                <a:gd name="T24" fmla="*/ 22 w 716"/>
                <a:gd name="T25" fmla="*/ 60 h 918"/>
                <a:gd name="T26" fmla="*/ 63 w 716"/>
                <a:gd name="T27" fmla="*/ 69 h 918"/>
                <a:gd name="T28" fmla="*/ 57 w 716"/>
                <a:gd name="T29" fmla="*/ 96 h 918"/>
                <a:gd name="T30" fmla="*/ 275 w 716"/>
                <a:gd name="T31" fmla="*/ 145 h 918"/>
                <a:gd name="T32" fmla="*/ 282 w 716"/>
                <a:gd name="T33" fmla="*/ 119 h 918"/>
                <a:gd name="T34" fmla="*/ 371 w 716"/>
                <a:gd name="T35" fmla="*/ 134 h 918"/>
                <a:gd name="T36" fmla="*/ 143 w 716"/>
                <a:gd name="T37" fmla="*/ 572 h 918"/>
                <a:gd name="T38" fmla="*/ 175 w 716"/>
                <a:gd name="T39" fmla="*/ 668 h 918"/>
                <a:gd name="T40" fmla="*/ 271 w 716"/>
                <a:gd name="T41" fmla="*/ 636 h 918"/>
                <a:gd name="T42" fmla="*/ 461 w 716"/>
                <a:gd name="T43" fmla="*/ 267 h 918"/>
                <a:gd name="T44" fmla="*/ 492 w 716"/>
                <a:gd name="T45" fmla="*/ 267 h 918"/>
                <a:gd name="T46" fmla="*/ 492 w 716"/>
                <a:gd name="T47" fmla="*/ 918 h 918"/>
                <a:gd name="T48" fmla="*/ 716 w 716"/>
                <a:gd name="T49" fmla="*/ 918 h 918"/>
                <a:gd name="T50" fmla="*/ 716 w 716"/>
                <a:gd name="T51" fmla="*/ 23 h 918"/>
                <a:gd name="T52" fmla="*/ 515 w 716"/>
                <a:gd name="T53" fmla="*/ 23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6" h="918">
                  <a:moveTo>
                    <a:pt x="515" y="23"/>
                  </a:moveTo>
                  <a:cubicBezTo>
                    <a:pt x="451" y="23"/>
                    <a:pt x="422" y="45"/>
                    <a:pt x="397" y="83"/>
                  </a:cubicBezTo>
                  <a:lnTo>
                    <a:pt x="382" y="113"/>
                  </a:lnTo>
                  <a:lnTo>
                    <a:pt x="290" y="86"/>
                  </a:lnTo>
                  <a:lnTo>
                    <a:pt x="294" y="61"/>
                  </a:lnTo>
                  <a:lnTo>
                    <a:pt x="76" y="13"/>
                  </a:lnTo>
                  <a:lnTo>
                    <a:pt x="70" y="40"/>
                  </a:lnTo>
                  <a:lnTo>
                    <a:pt x="29" y="31"/>
                  </a:lnTo>
                  <a:lnTo>
                    <a:pt x="35" y="3"/>
                  </a:lnTo>
                  <a:lnTo>
                    <a:pt x="19" y="0"/>
                  </a:lnTo>
                  <a:lnTo>
                    <a:pt x="0" y="83"/>
                  </a:lnTo>
                  <a:lnTo>
                    <a:pt x="16" y="87"/>
                  </a:lnTo>
                  <a:lnTo>
                    <a:pt x="22" y="60"/>
                  </a:lnTo>
                  <a:lnTo>
                    <a:pt x="63" y="69"/>
                  </a:lnTo>
                  <a:lnTo>
                    <a:pt x="57" y="96"/>
                  </a:lnTo>
                  <a:lnTo>
                    <a:pt x="275" y="145"/>
                  </a:lnTo>
                  <a:lnTo>
                    <a:pt x="282" y="119"/>
                  </a:lnTo>
                  <a:lnTo>
                    <a:pt x="371" y="134"/>
                  </a:lnTo>
                  <a:lnTo>
                    <a:pt x="143" y="572"/>
                  </a:lnTo>
                  <a:cubicBezTo>
                    <a:pt x="125" y="607"/>
                    <a:pt x="140" y="650"/>
                    <a:pt x="175" y="668"/>
                  </a:cubicBezTo>
                  <a:cubicBezTo>
                    <a:pt x="210" y="685"/>
                    <a:pt x="253" y="671"/>
                    <a:pt x="271" y="636"/>
                  </a:cubicBezTo>
                  <a:lnTo>
                    <a:pt x="461" y="267"/>
                  </a:lnTo>
                  <a:lnTo>
                    <a:pt x="492" y="267"/>
                  </a:lnTo>
                  <a:lnTo>
                    <a:pt x="492" y="918"/>
                  </a:lnTo>
                  <a:lnTo>
                    <a:pt x="716" y="918"/>
                  </a:lnTo>
                  <a:lnTo>
                    <a:pt x="716" y="23"/>
                  </a:lnTo>
                  <a:lnTo>
                    <a:pt x="515" y="2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1" name="Corona_Virus2" descr="{&quot;Key&quot;:&quot;POWER_USER_SHAPE_ICON&quot;,&quot;Value&quot;:&quot;POWER_USER_SHAPE_ICON_STYLE_1&quot;}">
            <a:extLst>
              <a:ext uri="{FF2B5EF4-FFF2-40B4-BE49-F238E27FC236}">
                <a16:creationId xmlns="" xmlns:a16="http://schemas.microsoft.com/office/drawing/2014/main" id="{FB23D89F-BE1D-4FAA-8D52-C89A192EEDDF}"/>
              </a:ext>
            </a:extLst>
          </p:cNvPr>
          <p:cNvGrpSpPr>
            <a:grpSpLocks noChangeAspect="1"/>
          </p:cNvGrpSpPr>
          <p:nvPr/>
        </p:nvGrpSpPr>
        <p:grpSpPr>
          <a:xfrm>
            <a:off x="845780" y="924089"/>
            <a:ext cx="404598" cy="405461"/>
            <a:chOff x="2984501" y="3055938"/>
            <a:chExt cx="744538" cy="746125"/>
          </a:xfrm>
          <a:solidFill>
            <a:schemeClr val="accent1"/>
          </a:solidFill>
        </p:grpSpPr>
        <p:sp>
          <p:nvSpPr>
            <p:cNvPr id="102" name="Oval 592">
              <a:extLst>
                <a:ext uri="{FF2B5EF4-FFF2-40B4-BE49-F238E27FC236}">
                  <a16:creationId xmlns="" xmlns:a16="http://schemas.microsoft.com/office/drawing/2014/main" id="{DBE05EDB-7C3A-40BA-9825-9EF0015FF7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501" y="3184525"/>
              <a:ext cx="490538" cy="49053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Oval 593">
              <a:extLst>
                <a:ext uri="{FF2B5EF4-FFF2-40B4-BE49-F238E27FC236}">
                  <a16:creationId xmlns="" xmlns:a16="http://schemas.microsoft.com/office/drawing/2014/main" id="{C99420AB-70F2-49C3-8CD8-C673C83AC2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251" y="3214688"/>
              <a:ext cx="427038" cy="4286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Freeform 594">
              <a:extLst>
                <a:ext uri="{FF2B5EF4-FFF2-40B4-BE49-F238E27FC236}">
                  <a16:creationId xmlns="" xmlns:a16="http://schemas.microsoft.com/office/drawing/2014/main" id="{D4AA4A48-7108-4D1A-9BF3-2AA9360E44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826" y="3244850"/>
              <a:ext cx="369888" cy="368300"/>
            </a:xfrm>
            <a:custGeom>
              <a:avLst/>
              <a:gdLst>
                <a:gd name="T0" fmla="*/ 245 w 646"/>
                <a:gd name="T1" fmla="*/ 616 h 646"/>
                <a:gd name="T2" fmla="*/ 289 w 646"/>
                <a:gd name="T3" fmla="*/ 504 h 646"/>
                <a:gd name="T4" fmla="*/ 326 w 646"/>
                <a:gd name="T5" fmla="*/ 569 h 646"/>
                <a:gd name="T6" fmla="*/ 389 w 646"/>
                <a:gd name="T7" fmla="*/ 560 h 646"/>
                <a:gd name="T8" fmla="*/ 448 w 646"/>
                <a:gd name="T9" fmla="*/ 535 h 646"/>
                <a:gd name="T10" fmla="*/ 499 w 646"/>
                <a:gd name="T11" fmla="*/ 496 h 646"/>
                <a:gd name="T12" fmla="*/ 538 w 646"/>
                <a:gd name="T13" fmla="*/ 444 h 646"/>
                <a:gd name="T14" fmla="*/ 562 w 646"/>
                <a:gd name="T15" fmla="*/ 385 h 646"/>
                <a:gd name="T16" fmla="*/ 569 w 646"/>
                <a:gd name="T17" fmla="*/ 320 h 646"/>
                <a:gd name="T18" fmla="*/ 560 w 646"/>
                <a:gd name="T19" fmla="*/ 257 h 646"/>
                <a:gd name="T20" fmla="*/ 535 w 646"/>
                <a:gd name="T21" fmla="*/ 198 h 646"/>
                <a:gd name="T22" fmla="*/ 496 w 646"/>
                <a:gd name="T23" fmla="*/ 147 h 646"/>
                <a:gd name="T24" fmla="*/ 444 w 646"/>
                <a:gd name="T25" fmla="*/ 108 h 646"/>
                <a:gd name="T26" fmla="*/ 385 w 646"/>
                <a:gd name="T27" fmla="*/ 84 h 646"/>
                <a:gd name="T28" fmla="*/ 320 w 646"/>
                <a:gd name="T29" fmla="*/ 77 h 646"/>
                <a:gd name="T30" fmla="*/ 257 w 646"/>
                <a:gd name="T31" fmla="*/ 86 h 646"/>
                <a:gd name="T32" fmla="*/ 198 w 646"/>
                <a:gd name="T33" fmla="*/ 111 h 646"/>
                <a:gd name="T34" fmla="*/ 147 w 646"/>
                <a:gd name="T35" fmla="*/ 150 h 646"/>
                <a:gd name="T36" fmla="*/ 108 w 646"/>
                <a:gd name="T37" fmla="*/ 202 h 646"/>
                <a:gd name="T38" fmla="*/ 84 w 646"/>
                <a:gd name="T39" fmla="*/ 261 h 646"/>
                <a:gd name="T40" fmla="*/ 77 w 646"/>
                <a:gd name="T41" fmla="*/ 326 h 646"/>
                <a:gd name="T42" fmla="*/ 86 w 646"/>
                <a:gd name="T43" fmla="*/ 389 h 646"/>
                <a:gd name="T44" fmla="*/ 111 w 646"/>
                <a:gd name="T45" fmla="*/ 448 h 646"/>
                <a:gd name="T46" fmla="*/ 150 w 646"/>
                <a:gd name="T47" fmla="*/ 499 h 646"/>
                <a:gd name="T48" fmla="*/ 202 w 646"/>
                <a:gd name="T49" fmla="*/ 538 h 646"/>
                <a:gd name="T50" fmla="*/ 251 w 646"/>
                <a:gd name="T51" fmla="*/ 628 h 646"/>
                <a:gd name="T52" fmla="*/ 217 w 646"/>
                <a:gd name="T53" fmla="*/ 549 h 646"/>
                <a:gd name="T54" fmla="*/ 163 w 646"/>
                <a:gd name="T55" fmla="*/ 514 h 646"/>
                <a:gd name="T56" fmla="*/ 119 w 646"/>
                <a:gd name="T57" fmla="*/ 466 h 646"/>
                <a:gd name="T58" fmla="*/ 89 w 646"/>
                <a:gd name="T59" fmla="*/ 408 h 646"/>
                <a:gd name="T60" fmla="*/ 75 w 646"/>
                <a:gd name="T61" fmla="*/ 345 h 646"/>
                <a:gd name="T62" fmla="*/ 77 w 646"/>
                <a:gd name="T63" fmla="*/ 279 h 646"/>
                <a:gd name="T64" fmla="*/ 97 w 646"/>
                <a:gd name="T65" fmla="*/ 217 h 646"/>
                <a:gd name="T66" fmla="*/ 132 w 646"/>
                <a:gd name="T67" fmla="*/ 163 h 646"/>
                <a:gd name="T68" fmla="*/ 180 w 646"/>
                <a:gd name="T69" fmla="*/ 119 h 646"/>
                <a:gd name="T70" fmla="*/ 238 w 646"/>
                <a:gd name="T71" fmla="*/ 89 h 646"/>
                <a:gd name="T72" fmla="*/ 301 w 646"/>
                <a:gd name="T73" fmla="*/ 75 h 646"/>
                <a:gd name="T74" fmla="*/ 367 w 646"/>
                <a:gd name="T75" fmla="*/ 77 h 646"/>
                <a:gd name="T76" fmla="*/ 429 w 646"/>
                <a:gd name="T77" fmla="*/ 97 h 646"/>
                <a:gd name="T78" fmla="*/ 483 w 646"/>
                <a:gd name="T79" fmla="*/ 132 h 646"/>
                <a:gd name="T80" fmla="*/ 527 w 646"/>
                <a:gd name="T81" fmla="*/ 180 h 646"/>
                <a:gd name="T82" fmla="*/ 557 w 646"/>
                <a:gd name="T83" fmla="*/ 238 h 646"/>
                <a:gd name="T84" fmla="*/ 571 w 646"/>
                <a:gd name="T85" fmla="*/ 301 h 646"/>
                <a:gd name="T86" fmla="*/ 569 w 646"/>
                <a:gd name="T87" fmla="*/ 367 h 646"/>
                <a:gd name="T88" fmla="*/ 549 w 646"/>
                <a:gd name="T89" fmla="*/ 429 h 646"/>
                <a:gd name="T90" fmla="*/ 514 w 646"/>
                <a:gd name="T91" fmla="*/ 483 h 646"/>
                <a:gd name="T92" fmla="*/ 466 w 646"/>
                <a:gd name="T93" fmla="*/ 527 h 646"/>
                <a:gd name="T94" fmla="*/ 408 w 646"/>
                <a:gd name="T95" fmla="*/ 557 h 646"/>
                <a:gd name="T96" fmla="*/ 345 w 646"/>
                <a:gd name="T97" fmla="*/ 571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46" h="646">
                  <a:moveTo>
                    <a:pt x="298" y="515"/>
                  </a:moveTo>
                  <a:lnTo>
                    <a:pt x="298" y="515"/>
                  </a:lnTo>
                  <a:close/>
                  <a:moveTo>
                    <a:pt x="245" y="616"/>
                  </a:moveTo>
                  <a:lnTo>
                    <a:pt x="245" y="616"/>
                  </a:lnTo>
                  <a:close/>
                  <a:moveTo>
                    <a:pt x="323" y="646"/>
                  </a:moveTo>
                  <a:cubicBezTo>
                    <a:pt x="309" y="646"/>
                    <a:pt x="307" y="630"/>
                    <a:pt x="301" y="571"/>
                  </a:cubicBezTo>
                  <a:cubicBezTo>
                    <a:pt x="299" y="551"/>
                    <a:pt x="296" y="521"/>
                    <a:pt x="293" y="513"/>
                  </a:cubicBezTo>
                  <a:cubicBezTo>
                    <a:pt x="290" y="511"/>
                    <a:pt x="289" y="507"/>
                    <a:pt x="289" y="504"/>
                  </a:cubicBezTo>
                  <a:cubicBezTo>
                    <a:pt x="290" y="499"/>
                    <a:pt x="295" y="495"/>
                    <a:pt x="300" y="496"/>
                  </a:cubicBezTo>
                  <a:cubicBezTo>
                    <a:pt x="312" y="497"/>
                    <a:pt x="314" y="509"/>
                    <a:pt x="320" y="569"/>
                  </a:cubicBezTo>
                  <a:cubicBezTo>
                    <a:pt x="321" y="576"/>
                    <a:pt x="322" y="585"/>
                    <a:pt x="323" y="593"/>
                  </a:cubicBezTo>
                  <a:cubicBezTo>
                    <a:pt x="324" y="585"/>
                    <a:pt x="325" y="576"/>
                    <a:pt x="326" y="569"/>
                  </a:cubicBezTo>
                  <a:cubicBezTo>
                    <a:pt x="332" y="509"/>
                    <a:pt x="334" y="497"/>
                    <a:pt x="346" y="496"/>
                  </a:cubicBezTo>
                  <a:cubicBezTo>
                    <a:pt x="358" y="494"/>
                    <a:pt x="363" y="506"/>
                    <a:pt x="385" y="562"/>
                  </a:cubicBezTo>
                  <a:cubicBezTo>
                    <a:pt x="387" y="568"/>
                    <a:pt x="390" y="576"/>
                    <a:pt x="393" y="583"/>
                  </a:cubicBezTo>
                  <a:cubicBezTo>
                    <a:pt x="391" y="575"/>
                    <a:pt x="390" y="567"/>
                    <a:pt x="389" y="560"/>
                  </a:cubicBezTo>
                  <a:cubicBezTo>
                    <a:pt x="379" y="501"/>
                    <a:pt x="378" y="488"/>
                    <a:pt x="390" y="484"/>
                  </a:cubicBezTo>
                  <a:cubicBezTo>
                    <a:pt x="401" y="479"/>
                    <a:pt x="409" y="488"/>
                    <a:pt x="444" y="538"/>
                  </a:cubicBezTo>
                  <a:cubicBezTo>
                    <a:pt x="448" y="543"/>
                    <a:pt x="453" y="550"/>
                    <a:pt x="458" y="556"/>
                  </a:cubicBezTo>
                  <a:cubicBezTo>
                    <a:pt x="454" y="549"/>
                    <a:pt x="451" y="542"/>
                    <a:pt x="448" y="535"/>
                  </a:cubicBezTo>
                  <a:cubicBezTo>
                    <a:pt x="423" y="480"/>
                    <a:pt x="419" y="468"/>
                    <a:pt x="429" y="461"/>
                  </a:cubicBezTo>
                  <a:cubicBezTo>
                    <a:pt x="438" y="454"/>
                    <a:pt x="449" y="461"/>
                    <a:pt x="496" y="499"/>
                  </a:cubicBezTo>
                  <a:cubicBezTo>
                    <a:pt x="501" y="503"/>
                    <a:pt x="507" y="508"/>
                    <a:pt x="513" y="513"/>
                  </a:cubicBezTo>
                  <a:cubicBezTo>
                    <a:pt x="508" y="507"/>
                    <a:pt x="503" y="501"/>
                    <a:pt x="499" y="496"/>
                  </a:cubicBezTo>
                  <a:cubicBezTo>
                    <a:pt x="461" y="449"/>
                    <a:pt x="454" y="438"/>
                    <a:pt x="461" y="429"/>
                  </a:cubicBezTo>
                  <a:cubicBezTo>
                    <a:pt x="468" y="419"/>
                    <a:pt x="480" y="423"/>
                    <a:pt x="535" y="448"/>
                  </a:cubicBezTo>
                  <a:cubicBezTo>
                    <a:pt x="541" y="451"/>
                    <a:pt x="549" y="454"/>
                    <a:pt x="556" y="458"/>
                  </a:cubicBezTo>
                  <a:cubicBezTo>
                    <a:pt x="550" y="453"/>
                    <a:pt x="543" y="448"/>
                    <a:pt x="538" y="444"/>
                  </a:cubicBezTo>
                  <a:cubicBezTo>
                    <a:pt x="488" y="409"/>
                    <a:pt x="479" y="401"/>
                    <a:pt x="484" y="390"/>
                  </a:cubicBezTo>
                  <a:cubicBezTo>
                    <a:pt x="488" y="378"/>
                    <a:pt x="501" y="379"/>
                    <a:pt x="560" y="389"/>
                  </a:cubicBezTo>
                  <a:cubicBezTo>
                    <a:pt x="567" y="390"/>
                    <a:pt x="575" y="391"/>
                    <a:pt x="583" y="393"/>
                  </a:cubicBezTo>
                  <a:cubicBezTo>
                    <a:pt x="576" y="390"/>
                    <a:pt x="568" y="387"/>
                    <a:pt x="562" y="385"/>
                  </a:cubicBezTo>
                  <a:cubicBezTo>
                    <a:pt x="506" y="364"/>
                    <a:pt x="494" y="358"/>
                    <a:pt x="496" y="346"/>
                  </a:cubicBezTo>
                  <a:cubicBezTo>
                    <a:pt x="497" y="334"/>
                    <a:pt x="509" y="332"/>
                    <a:pt x="569" y="326"/>
                  </a:cubicBezTo>
                  <a:cubicBezTo>
                    <a:pt x="576" y="325"/>
                    <a:pt x="585" y="324"/>
                    <a:pt x="593" y="323"/>
                  </a:cubicBezTo>
                  <a:cubicBezTo>
                    <a:pt x="585" y="322"/>
                    <a:pt x="576" y="321"/>
                    <a:pt x="569" y="320"/>
                  </a:cubicBezTo>
                  <a:cubicBezTo>
                    <a:pt x="509" y="314"/>
                    <a:pt x="497" y="312"/>
                    <a:pt x="496" y="300"/>
                  </a:cubicBezTo>
                  <a:cubicBezTo>
                    <a:pt x="494" y="288"/>
                    <a:pt x="506" y="283"/>
                    <a:pt x="562" y="261"/>
                  </a:cubicBezTo>
                  <a:cubicBezTo>
                    <a:pt x="568" y="259"/>
                    <a:pt x="576" y="256"/>
                    <a:pt x="583" y="253"/>
                  </a:cubicBezTo>
                  <a:cubicBezTo>
                    <a:pt x="575" y="255"/>
                    <a:pt x="567" y="256"/>
                    <a:pt x="560" y="257"/>
                  </a:cubicBezTo>
                  <a:cubicBezTo>
                    <a:pt x="501" y="267"/>
                    <a:pt x="488" y="268"/>
                    <a:pt x="484" y="256"/>
                  </a:cubicBezTo>
                  <a:cubicBezTo>
                    <a:pt x="479" y="245"/>
                    <a:pt x="488" y="237"/>
                    <a:pt x="538" y="202"/>
                  </a:cubicBezTo>
                  <a:cubicBezTo>
                    <a:pt x="543" y="198"/>
                    <a:pt x="550" y="193"/>
                    <a:pt x="556" y="188"/>
                  </a:cubicBezTo>
                  <a:cubicBezTo>
                    <a:pt x="549" y="192"/>
                    <a:pt x="542" y="195"/>
                    <a:pt x="535" y="198"/>
                  </a:cubicBezTo>
                  <a:cubicBezTo>
                    <a:pt x="480" y="223"/>
                    <a:pt x="468" y="227"/>
                    <a:pt x="461" y="217"/>
                  </a:cubicBezTo>
                  <a:cubicBezTo>
                    <a:pt x="454" y="208"/>
                    <a:pt x="461" y="197"/>
                    <a:pt x="499" y="150"/>
                  </a:cubicBezTo>
                  <a:cubicBezTo>
                    <a:pt x="503" y="145"/>
                    <a:pt x="508" y="139"/>
                    <a:pt x="513" y="133"/>
                  </a:cubicBezTo>
                  <a:cubicBezTo>
                    <a:pt x="507" y="138"/>
                    <a:pt x="501" y="143"/>
                    <a:pt x="496" y="147"/>
                  </a:cubicBezTo>
                  <a:cubicBezTo>
                    <a:pt x="449" y="185"/>
                    <a:pt x="438" y="192"/>
                    <a:pt x="429" y="185"/>
                  </a:cubicBezTo>
                  <a:cubicBezTo>
                    <a:pt x="419" y="178"/>
                    <a:pt x="423" y="166"/>
                    <a:pt x="448" y="111"/>
                  </a:cubicBezTo>
                  <a:cubicBezTo>
                    <a:pt x="451" y="105"/>
                    <a:pt x="454" y="97"/>
                    <a:pt x="458" y="90"/>
                  </a:cubicBezTo>
                  <a:cubicBezTo>
                    <a:pt x="453" y="96"/>
                    <a:pt x="448" y="103"/>
                    <a:pt x="444" y="108"/>
                  </a:cubicBezTo>
                  <a:cubicBezTo>
                    <a:pt x="409" y="158"/>
                    <a:pt x="401" y="167"/>
                    <a:pt x="390" y="162"/>
                  </a:cubicBezTo>
                  <a:cubicBezTo>
                    <a:pt x="379" y="158"/>
                    <a:pt x="379" y="145"/>
                    <a:pt x="389" y="86"/>
                  </a:cubicBezTo>
                  <a:cubicBezTo>
                    <a:pt x="390" y="79"/>
                    <a:pt x="391" y="71"/>
                    <a:pt x="393" y="63"/>
                  </a:cubicBezTo>
                  <a:cubicBezTo>
                    <a:pt x="390" y="70"/>
                    <a:pt x="387" y="78"/>
                    <a:pt x="385" y="84"/>
                  </a:cubicBezTo>
                  <a:cubicBezTo>
                    <a:pt x="363" y="140"/>
                    <a:pt x="358" y="152"/>
                    <a:pt x="346" y="150"/>
                  </a:cubicBezTo>
                  <a:cubicBezTo>
                    <a:pt x="334" y="149"/>
                    <a:pt x="332" y="137"/>
                    <a:pt x="326" y="77"/>
                  </a:cubicBezTo>
                  <a:cubicBezTo>
                    <a:pt x="325" y="70"/>
                    <a:pt x="324" y="61"/>
                    <a:pt x="323" y="53"/>
                  </a:cubicBezTo>
                  <a:cubicBezTo>
                    <a:pt x="322" y="61"/>
                    <a:pt x="321" y="70"/>
                    <a:pt x="320" y="77"/>
                  </a:cubicBezTo>
                  <a:cubicBezTo>
                    <a:pt x="314" y="137"/>
                    <a:pt x="312" y="149"/>
                    <a:pt x="300" y="150"/>
                  </a:cubicBezTo>
                  <a:cubicBezTo>
                    <a:pt x="288" y="152"/>
                    <a:pt x="283" y="140"/>
                    <a:pt x="261" y="84"/>
                  </a:cubicBezTo>
                  <a:cubicBezTo>
                    <a:pt x="259" y="78"/>
                    <a:pt x="256" y="70"/>
                    <a:pt x="253" y="63"/>
                  </a:cubicBezTo>
                  <a:cubicBezTo>
                    <a:pt x="255" y="71"/>
                    <a:pt x="256" y="79"/>
                    <a:pt x="257" y="86"/>
                  </a:cubicBezTo>
                  <a:cubicBezTo>
                    <a:pt x="267" y="145"/>
                    <a:pt x="268" y="158"/>
                    <a:pt x="256" y="162"/>
                  </a:cubicBezTo>
                  <a:cubicBezTo>
                    <a:pt x="245" y="167"/>
                    <a:pt x="237" y="158"/>
                    <a:pt x="202" y="108"/>
                  </a:cubicBezTo>
                  <a:cubicBezTo>
                    <a:pt x="198" y="103"/>
                    <a:pt x="193" y="96"/>
                    <a:pt x="188" y="90"/>
                  </a:cubicBezTo>
                  <a:cubicBezTo>
                    <a:pt x="192" y="97"/>
                    <a:pt x="195" y="105"/>
                    <a:pt x="198" y="111"/>
                  </a:cubicBezTo>
                  <a:cubicBezTo>
                    <a:pt x="223" y="166"/>
                    <a:pt x="227" y="178"/>
                    <a:pt x="217" y="185"/>
                  </a:cubicBezTo>
                  <a:cubicBezTo>
                    <a:pt x="208" y="192"/>
                    <a:pt x="197" y="185"/>
                    <a:pt x="150" y="147"/>
                  </a:cubicBezTo>
                  <a:cubicBezTo>
                    <a:pt x="145" y="143"/>
                    <a:pt x="139" y="138"/>
                    <a:pt x="133" y="133"/>
                  </a:cubicBezTo>
                  <a:cubicBezTo>
                    <a:pt x="138" y="139"/>
                    <a:pt x="143" y="145"/>
                    <a:pt x="147" y="150"/>
                  </a:cubicBezTo>
                  <a:cubicBezTo>
                    <a:pt x="185" y="197"/>
                    <a:pt x="192" y="208"/>
                    <a:pt x="185" y="217"/>
                  </a:cubicBezTo>
                  <a:cubicBezTo>
                    <a:pt x="178" y="227"/>
                    <a:pt x="166" y="223"/>
                    <a:pt x="111" y="198"/>
                  </a:cubicBezTo>
                  <a:cubicBezTo>
                    <a:pt x="105" y="195"/>
                    <a:pt x="97" y="192"/>
                    <a:pt x="90" y="188"/>
                  </a:cubicBezTo>
                  <a:cubicBezTo>
                    <a:pt x="96" y="193"/>
                    <a:pt x="103" y="198"/>
                    <a:pt x="108" y="202"/>
                  </a:cubicBezTo>
                  <a:cubicBezTo>
                    <a:pt x="158" y="237"/>
                    <a:pt x="167" y="245"/>
                    <a:pt x="162" y="256"/>
                  </a:cubicBezTo>
                  <a:cubicBezTo>
                    <a:pt x="158" y="268"/>
                    <a:pt x="145" y="267"/>
                    <a:pt x="86" y="257"/>
                  </a:cubicBezTo>
                  <a:cubicBezTo>
                    <a:pt x="79" y="256"/>
                    <a:pt x="71" y="255"/>
                    <a:pt x="63" y="253"/>
                  </a:cubicBezTo>
                  <a:cubicBezTo>
                    <a:pt x="70" y="256"/>
                    <a:pt x="78" y="259"/>
                    <a:pt x="84" y="261"/>
                  </a:cubicBezTo>
                  <a:cubicBezTo>
                    <a:pt x="140" y="283"/>
                    <a:pt x="152" y="288"/>
                    <a:pt x="150" y="300"/>
                  </a:cubicBezTo>
                  <a:cubicBezTo>
                    <a:pt x="149" y="312"/>
                    <a:pt x="137" y="314"/>
                    <a:pt x="77" y="320"/>
                  </a:cubicBezTo>
                  <a:cubicBezTo>
                    <a:pt x="70" y="321"/>
                    <a:pt x="61" y="322"/>
                    <a:pt x="53" y="323"/>
                  </a:cubicBezTo>
                  <a:cubicBezTo>
                    <a:pt x="61" y="324"/>
                    <a:pt x="70" y="325"/>
                    <a:pt x="77" y="326"/>
                  </a:cubicBezTo>
                  <a:cubicBezTo>
                    <a:pt x="137" y="332"/>
                    <a:pt x="149" y="334"/>
                    <a:pt x="150" y="346"/>
                  </a:cubicBezTo>
                  <a:cubicBezTo>
                    <a:pt x="152" y="358"/>
                    <a:pt x="140" y="363"/>
                    <a:pt x="84" y="385"/>
                  </a:cubicBezTo>
                  <a:cubicBezTo>
                    <a:pt x="78" y="387"/>
                    <a:pt x="70" y="390"/>
                    <a:pt x="63" y="393"/>
                  </a:cubicBezTo>
                  <a:cubicBezTo>
                    <a:pt x="71" y="391"/>
                    <a:pt x="79" y="390"/>
                    <a:pt x="86" y="389"/>
                  </a:cubicBezTo>
                  <a:cubicBezTo>
                    <a:pt x="145" y="379"/>
                    <a:pt x="158" y="379"/>
                    <a:pt x="162" y="390"/>
                  </a:cubicBezTo>
                  <a:cubicBezTo>
                    <a:pt x="167" y="401"/>
                    <a:pt x="158" y="409"/>
                    <a:pt x="108" y="444"/>
                  </a:cubicBezTo>
                  <a:cubicBezTo>
                    <a:pt x="103" y="448"/>
                    <a:pt x="96" y="453"/>
                    <a:pt x="90" y="458"/>
                  </a:cubicBezTo>
                  <a:cubicBezTo>
                    <a:pt x="97" y="454"/>
                    <a:pt x="104" y="451"/>
                    <a:pt x="111" y="448"/>
                  </a:cubicBezTo>
                  <a:cubicBezTo>
                    <a:pt x="166" y="423"/>
                    <a:pt x="178" y="419"/>
                    <a:pt x="185" y="429"/>
                  </a:cubicBezTo>
                  <a:cubicBezTo>
                    <a:pt x="192" y="438"/>
                    <a:pt x="185" y="449"/>
                    <a:pt x="147" y="496"/>
                  </a:cubicBezTo>
                  <a:cubicBezTo>
                    <a:pt x="143" y="501"/>
                    <a:pt x="138" y="507"/>
                    <a:pt x="133" y="513"/>
                  </a:cubicBezTo>
                  <a:cubicBezTo>
                    <a:pt x="139" y="508"/>
                    <a:pt x="145" y="503"/>
                    <a:pt x="150" y="499"/>
                  </a:cubicBezTo>
                  <a:cubicBezTo>
                    <a:pt x="197" y="461"/>
                    <a:pt x="208" y="454"/>
                    <a:pt x="217" y="461"/>
                  </a:cubicBezTo>
                  <a:cubicBezTo>
                    <a:pt x="227" y="468"/>
                    <a:pt x="223" y="480"/>
                    <a:pt x="198" y="535"/>
                  </a:cubicBezTo>
                  <a:cubicBezTo>
                    <a:pt x="195" y="541"/>
                    <a:pt x="192" y="549"/>
                    <a:pt x="188" y="556"/>
                  </a:cubicBezTo>
                  <a:cubicBezTo>
                    <a:pt x="193" y="550"/>
                    <a:pt x="198" y="543"/>
                    <a:pt x="202" y="538"/>
                  </a:cubicBezTo>
                  <a:cubicBezTo>
                    <a:pt x="237" y="488"/>
                    <a:pt x="245" y="479"/>
                    <a:pt x="256" y="484"/>
                  </a:cubicBezTo>
                  <a:cubicBezTo>
                    <a:pt x="267" y="488"/>
                    <a:pt x="267" y="501"/>
                    <a:pt x="257" y="560"/>
                  </a:cubicBezTo>
                  <a:cubicBezTo>
                    <a:pt x="254" y="581"/>
                    <a:pt x="249" y="611"/>
                    <a:pt x="250" y="619"/>
                  </a:cubicBezTo>
                  <a:cubicBezTo>
                    <a:pt x="252" y="622"/>
                    <a:pt x="252" y="625"/>
                    <a:pt x="251" y="628"/>
                  </a:cubicBezTo>
                  <a:cubicBezTo>
                    <a:pt x="250" y="633"/>
                    <a:pt x="245" y="636"/>
                    <a:pt x="239" y="635"/>
                  </a:cubicBezTo>
                  <a:cubicBezTo>
                    <a:pt x="226" y="631"/>
                    <a:pt x="228" y="616"/>
                    <a:pt x="238" y="557"/>
                  </a:cubicBezTo>
                  <a:cubicBezTo>
                    <a:pt x="240" y="544"/>
                    <a:pt x="243" y="526"/>
                    <a:pt x="244" y="514"/>
                  </a:cubicBezTo>
                  <a:cubicBezTo>
                    <a:pt x="236" y="524"/>
                    <a:pt x="225" y="538"/>
                    <a:pt x="217" y="549"/>
                  </a:cubicBezTo>
                  <a:cubicBezTo>
                    <a:pt x="183" y="597"/>
                    <a:pt x="173" y="609"/>
                    <a:pt x="162" y="602"/>
                  </a:cubicBezTo>
                  <a:cubicBezTo>
                    <a:pt x="150" y="596"/>
                    <a:pt x="156" y="581"/>
                    <a:pt x="180" y="527"/>
                  </a:cubicBezTo>
                  <a:cubicBezTo>
                    <a:pt x="185" y="515"/>
                    <a:pt x="193" y="499"/>
                    <a:pt x="197" y="487"/>
                  </a:cubicBezTo>
                  <a:cubicBezTo>
                    <a:pt x="187" y="494"/>
                    <a:pt x="173" y="506"/>
                    <a:pt x="163" y="514"/>
                  </a:cubicBezTo>
                  <a:cubicBezTo>
                    <a:pt x="117" y="551"/>
                    <a:pt x="105" y="561"/>
                    <a:pt x="95" y="551"/>
                  </a:cubicBezTo>
                  <a:cubicBezTo>
                    <a:pt x="85" y="541"/>
                    <a:pt x="94" y="529"/>
                    <a:pt x="132" y="483"/>
                  </a:cubicBezTo>
                  <a:cubicBezTo>
                    <a:pt x="140" y="473"/>
                    <a:pt x="152" y="459"/>
                    <a:pt x="159" y="449"/>
                  </a:cubicBezTo>
                  <a:cubicBezTo>
                    <a:pt x="147" y="453"/>
                    <a:pt x="131" y="461"/>
                    <a:pt x="119" y="466"/>
                  </a:cubicBezTo>
                  <a:cubicBezTo>
                    <a:pt x="65" y="490"/>
                    <a:pt x="50" y="496"/>
                    <a:pt x="44" y="484"/>
                  </a:cubicBezTo>
                  <a:cubicBezTo>
                    <a:pt x="37" y="473"/>
                    <a:pt x="49" y="463"/>
                    <a:pt x="97" y="429"/>
                  </a:cubicBezTo>
                  <a:cubicBezTo>
                    <a:pt x="108" y="421"/>
                    <a:pt x="122" y="410"/>
                    <a:pt x="132" y="402"/>
                  </a:cubicBezTo>
                  <a:cubicBezTo>
                    <a:pt x="120" y="403"/>
                    <a:pt x="102" y="406"/>
                    <a:pt x="89" y="408"/>
                  </a:cubicBezTo>
                  <a:cubicBezTo>
                    <a:pt x="30" y="418"/>
                    <a:pt x="15" y="420"/>
                    <a:pt x="11" y="406"/>
                  </a:cubicBezTo>
                  <a:cubicBezTo>
                    <a:pt x="8" y="393"/>
                    <a:pt x="22" y="387"/>
                    <a:pt x="77" y="367"/>
                  </a:cubicBezTo>
                  <a:cubicBezTo>
                    <a:pt x="90" y="362"/>
                    <a:pt x="107" y="355"/>
                    <a:pt x="119" y="350"/>
                  </a:cubicBezTo>
                  <a:cubicBezTo>
                    <a:pt x="106" y="348"/>
                    <a:pt x="88" y="346"/>
                    <a:pt x="75" y="345"/>
                  </a:cubicBezTo>
                  <a:cubicBezTo>
                    <a:pt x="16" y="339"/>
                    <a:pt x="0" y="337"/>
                    <a:pt x="0" y="323"/>
                  </a:cubicBezTo>
                  <a:cubicBezTo>
                    <a:pt x="0" y="309"/>
                    <a:pt x="16" y="307"/>
                    <a:pt x="75" y="301"/>
                  </a:cubicBezTo>
                  <a:cubicBezTo>
                    <a:pt x="88" y="300"/>
                    <a:pt x="106" y="298"/>
                    <a:pt x="119" y="296"/>
                  </a:cubicBezTo>
                  <a:cubicBezTo>
                    <a:pt x="107" y="291"/>
                    <a:pt x="90" y="284"/>
                    <a:pt x="77" y="279"/>
                  </a:cubicBezTo>
                  <a:cubicBezTo>
                    <a:pt x="22" y="259"/>
                    <a:pt x="8" y="253"/>
                    <a:pt x="11" y="240"/>
                  </a:cubicBezTo>
                  <a:cubicBezTo>
                    <a:pt x="15" y="226"/>
                    <a:pt x="30" y="228"/>
                    <a:pt x="89" y="238"/>
                  </a:cubicBezTo>
                  <a:cubicBezTo>
                    <a:pt x="102" y="240"/>
                    <a:pt x="120" y="243"/>
                    <a:pt x="132" y="244"/>
                  </a:cubicBezTo>
                  <a:cubicBezTo>
                    <a:pt x="122" y="236"/>
                    <a:pt x="108" y="225"/>
                    <a:pt x="97" y="217"/>
                  </a:cubicBezTo>
                  <a:cubicBezTo>
                    <a:pt x="49" y="183"/>
                    <a:pt x="37" y="173"/>
                    <a:pt x="44" y="162"/>
                  </a:cubicBezTo>
                  <a:cubicBezTo>
                    <a:pt x="50" y="150"/>
                    <a:pt x="65" y="156"/>
                    <a:pt x="119" y="180"/>
                  </a:cubicBezTo>
                  <a:cubicBezTo>
                    <a:pt x="131" y="185"/>
                    <a:pt x="147" y="193"/>
                    <a:pt x="159" y="197"/>
                  </a:cubicBezTo>
                  <a:cubicBezTo>
                    <a:pt x="152" y="187"/>
                    <a:pt x="140" y="173"/>
                    <a:pt x="132" y="163"/>
                  </a:cubicBezTo>
                  <a:cubicBezTo>
                    <a:pt x="95" y="117"/>
                    <a:pt x="85" y="105"/>
                    <a:pt x="95" y="95"/>
                  </a:cubicBezTo>
                  <a:cubicBezTo>
                    <a:pt x="105" y="85"/>
                    <a:pt x="117" y="95"/>
                    <a:pt x="163" y="132"/>
                  </a:cubicBezTo>
                  <a:cubicBezTo>
                    <a:pt x="173" y="140"/>
                    <a:pt x="187" y="152"/>
                    <a:pt x="197" y="159"/>
                  </a:cubicBezTo>
                  <a:cubicBezTo>
                    <a:pt x="193" y="147"/>
                    <a:pt x="185" y="131"/>
                    <a:pt x="180" y="119"/>
                  </a:cubicBezTo>
                  <a:cubicBezTo>
                    <a:pt x="156" y="65"/>
                    <a:pt x="150" y="50"/>
                    <a:pt x="162" y="44"/>
                  </a:cubicBezTo>
                  <a:cubicBezTo>
                    <a:pt x="173" y="37"/>
                    <a:pt x="183" y="49"/>
                    <a:pt x="217" y="97"/>
                  </a:cubicBezTo>
                  <a:cubicBezTo>
                    <a:pt x="225" y="108"/>
                    <a:pt x="236" y="122"/>
                    <a:pt x="244" y="132"/>
                  </a:cubicBezTo>
                  <a:cubicBezTo>
                    <a:pt x="243" y="120"/>
                    <a:pt x="240" y="102"/>
                    <a:pt x="238" y="89"/>
                  </a:cubicBezTo>
                  <a:cubicBezTo>
                    <a:pt x="228" y="30"/>
                    <a:pt x="226" y="15"/>
                    <a:pt x="240" y="11"/>
                  </a:cubicBezTo>
                  <a:cubicBezTo>
                    <a:pt x="253" y="8"/>
                    <a:pt x="259" y="22"/>
                    <a:pt x="279" y="77"/>
                  </a:cubicBezTo>
                  <a:cubicBezTo>
                    <a:pt x="284" y="90"/>
                    <a:pt x="291" y="107"/>
                    <a:pt x="296" y="119"/>
                  </a:cubicBezTo>
                  <a:cubicBezTo>
                    <a:pt x="298" y="106"/>
                    <a:pt x="300" y="88"/>
                    <a:pt x="301" y="75"/>
                  </a:cubicBezTo>
                  <a:cubicBezTo>
                    <a:pt x="307" y="16"/>
                    <a:pt x="309" y="0"/>
                    <a:pt x="323" y="0"/>
                  </a:cubicBezTo>
                  <a:cubicBezTo>
                    <a:pt x="337" y="0"/>
                    <a:pt x="339" y="16"/>
                    <a:pt x="345" y="75"/>
                  </a:cubicBezTo>
                  <a:cubicBezTo>
                    <a:pt x="346" y="88"/>
                    <a:pt x="348" y="106"/>
                    <a:pt x="350" y="119"/>
                  </a:cubicBezTo>
                  <a:cubicBezTo>
                    <a:pt x="355" y="107"/>
                    <a:pt x="362" y="90"/>
                    <a:pt x="367" y="77"/>
                  </a:cubicBezTo>
                  <a:cubicBezTo>
                    <a:pt x="387" y="22"/>
                    <a:pt x="393" y="8"/>
                    <a:pt x="407" y="11"/>
                  </a:cubicBezTo>
                  <a:cubicBezTo>
                    <a:pt x="420" y="15"/>
                    <a:pt x="418" y="30"/>
                    <a:pt x="408" y="89"/>
                  </a:cubicBezTo>
                  <a:cubicBezTo>
                    <a:pt x="406" y="102"/>
                    <a:pt x="403" y="120"/>
                    <a:pt x="402" y="132"/>
                  </a:cubicBezTo>
                  <a:cubicBezTo>
                    <a:pt x="410" y="122"/>
                    <a:pt x="421" y="108"/>
                    <a:pt x="429" y="97"/>
                  </a:cubicBezTo>
                  <a:cubicBezTo>
                    <a:pt x="463" y="49"/>
                    <a:pt x="473" y="37"/>
                    <a:pt x="484" y="44"/>
                  </a:cubicBezTo>
                  <a:cubicBezTo>
                    <a:pt x="496" y="50"/>
                    <a:pt x="490" y="65"/>
                    <a:pt x="466" y="119"/>
                  </a:cubicBezTo>
                  <a:cubicBezTo>
                    <a:pt x="461" y="131"/>
                    <a:pt x="453" y="147"/>
                    <a:pt x="449" y="159"/>
                  </a:cubicBezTo>
                  <a:cubicBezTo>
                    <a:pt x="459" y="152"/>
                    <a:pt x="473" y="140"/>
                    <a:pt x="483" y="132"/>
                  </a:cubicBezTo>
                  <a:cubicBezTo>
                    <a:pt x="529" y="95"/>
                    <a:pt x="541" y="85"/>
                    <a:pt x="551" y="95"/>
                  </a:cubicBezTo>
                  <a:cubicBezTo>
                    <a:pt x="561" y="105"/>
                    <a:pt x="552" y="117"/>
                    <a:pt x="514" y="163"/>
                  </a:cubicBezTo>
                  <a:cubicBezTo>
                    <a:pt x="506" y="173"/>
                    <a:pt x="494" y="187"/>
                    <a:pt x="487" y="197"/>
                  </a:cubicBezTo>
                  <a:cubicBezTo>
                    <a:pt x="499" y="193"/>
                    <a:pt x="515" y="185"/>
                    <a:pt x="527" y="180"/>
                  </a:cubicBezTo>
                  <a:cubicBezTo>
                    <a:pt x="581" y="156"/>
                    <a:pt x="596" y="150"/>
                    <a:pt x="602" y="162"/>
                  </a:cubicBezTo>
                  <a:cubicBezTo>
                    <a:pt x="609" y="173"/>
                    <a:pt x="597" y="183"/>
                    <a:pt x="549" y="217"/>
                  </a:cubicBezTo>
                  <a:cubicBezTo>
                    <a:pt x="538" y="225"/>
                    <a:pt x="524" y="236"/>
                    <a:pt x="514" y="244"/>
                  </a:cubicBezTo>
                  <a:cubicBezTo>
                    <a:pt x="526" y="243"/>
                    <a:pt x="544" y="240"/>
                    <a:pt x="557" y="238"/>
                  </a:cubicBezTo>
                  <a:cubicBezTo>
                    <a:pt x="616" y="228"/>
                    <a:pt x="631" y="226"/>
                    <a:pt x="635" y="240"/>
                  </a:cubicBezTo>
                  <a:cubicBezTo>
                    <a:pt x="638" y="253"/>
                    <a:pt x="624" y="259"/>
                    <a:pt x="569" y="279"/>
                  </a:cubicBezTo>
                  <a:cubicBezTo>
                    <a:pt x="556" y="284"/>
                    <a:pt x="539" y="291"/>
                    <a:pt x="527" y="296"/>
                  </a:cubicBezTo>
                  <a:cubicBezTo>
                    <a:pt x="540" y="298"/>
                    <a:pt x="558" y="300"/>
                    <a:pt x="571" y="301"/>
                  </a:cubicBezTo>
                  <a:cubicBezTo>
                    <a:pt x="630" y="307"/>
                    <a:pt x="646" y="309"/>
                    <a:pt x="646" y="323"/>
                  </a:cubicBezTo>
                  <a:cubicBezTo>
                    <a:pt x="646" y="337"/>
                    <a:pt x="630" y="339"/>
                    <a:pt x="571" y="345"/>
                  </a:cubicBezTo>
                  <a:cubicBezTo>
                    <a:pt x="558" y="346"/>
                    <a:pt x="540" y="348"/>
                    <a:pt x="527" y="350"/>
                  </a:cubicBezTo>
                  <a:cubicBezTo>
                    <a:pt x="539" y="355"/>
                    <a:pt x="556" y="362"/>
                    <a:pt x="569" y="367"/>
                  </a:cubicBezTo>
                  <a:cubicBezTo>
                    <a:pt x="624" y="387"/>
                    <a:pt x="638" y="393"/>
                    <a:pt x="635" y="407"/>
                  </a:cubicBezTo>
                  <a:cubicBezTo>
                    <a:pt x="631" y="420"/>
                    <a:pt x="616" y="418"/>
                    <a:pt x="557" y="408"/>
                  </a:cubicBezTo>
                  <a:cubicBezTo>
                    <a:pt x="544" y="406"/>
                    <a:pt x="526" y="403"/>
                    <a:pt x="514" y="402"/>
                  </a:cubicBezTo>
                  <a:cubicBezTo>
                    <a:pt x="524" y="410"/>
                    <a:pt x="538" y="421"/>
                    <a:pt x="549" y="429"/>
                  </a:cubicBezTo>
                  <a:cubicBezTo>
                    <a:pt x="597" y="463"/>
                    <a:pt x="609" y="473"/>
                    <a:pt x="602" y="484"/>
                  </a:cubicBezTo>
                  <a:cubicBezTo>
                    <a:pt x="596" y="496"/>
                    <a:pt x="581" y="490"/>
                    <a:pt x="527" y="466"/>
                  </a:cubicBezTo>
                  <a:cubicBezTo>
                    <a:pt x="515" y="461"/>
                    <a:pt x="499" y="453"/>
                    <a:pt x="487" y="449"/>
                  </a:cubicBezTo>
                  <a:cubicBezTo>
                    <a:pt x="494" y="459"/>
                    <a:pt x="506" y="473"/>
                    <a:pt x="514" y="483"/>
                  </a:cubicBezTo>
                  <a:cubicBezTo>
                    <a:pt x="551" y="529"/>
                    <a:pt x="561" y="542"/>
                    <a:pt x="551" y="551"/>
                  </a:cubicBezTo>
                  <a:cubicBezTo>
                    <a:pt x="541" y="561"/>
                    <a:pt x="529" y="552"/>
                    <a:pt x="483" y="514"/>
                  </a:cubicBezTo>
                  <a:cubicBezTo>
                    <a:pt x="473" y="506"/>
                    <a:pt x="459" y="494"/>
                    <a:pt x="449" y="487"/>
                  </a:cubicBezTo>
                  <a:cubicBezTo>
                    <a:pt x="453" y="499"/>
                    <a:pt x="461" y="515"/>
                    <a:pt x="466" y="527"/>
                  </a:cubicBezTo>
                  <a:cubicBezTo>
                    <a:pt x="490" y="581"/>
                    <a:pt x="496" y="596"/>
                    <a:pt x="484" y="602"/>
                  </a:cubicBezTo>
                  <a:cubicBezTo>
                    <a:pt x="473" y="609"/>
                    <a:pt x="463" y="597"/>
                    <a:pt x="429" y="549"/>
                  </a:cubicBezTo>
                  <a:cubicBezTo>
                    <a:pt x="421" y="538"/>
                    <a:pt x="410" y="524"/>
                    <a:pt x="402" y="514"/>
                  </a:cubicBezTo>
                  <a:cubicBezTo>
                    <a:pt x="403" y="526"/>
                    <a:pt x="406" y="544"/>
                    <a:pt x="408" y="557"/>
                  </a:cubicBezTo>
                  <a:cubicBezTo>
                    <a:pt x="418" y="616"/>
                    <a:pt x="420" y="631"/>
                    <a:pt x="406" y="635"/>
                  </a:cubicBezTo>
                  <a:cubicBezTo>
                    <a:pt x="393" y="638"/>
                    <a:pt x="387" y="624"/>
                    <a:pt x="367" y="569"/>
                  </a:cubicBezTo>
                  <a:cubicBezTo>
                    <a:pt x="362" y="556"/>
                    <a:pt x="355" y="539"/>
                    <a:pt x="350" y="528"/>
                  </a:cubicBezTo>
                  <a:cubicBezTo>
                    <a:pt x="348" y="540"/>
                    <a:pt x="346" y="558"/>
                    <a:pt x="345" y="571"/>
                  </a:cubicBezTo>
                  <a:cubicBezTo>
                    <a:pt x="339" y="630"/>
                    <a:pt x="337" y="646"/>
                    <a:pt x="323" y="6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595">
              <a:extLst>
                <a:ext uri="{FF2B5EF4-FFF2-40B4-BE49-F238E27FC236}">
                  <a16:creationId xmlns="" xmlns:a16="http://schemas.microsoft.com/office/drawing/2014/main" id="{916A0922-8A0F-4E50-BA01-80D33E180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3170238"/>
              <a:ext cx="25400" cy="55563"/>
            </a:xfrm>
            <a:custGeom>
              <a:avLst/>
              <a:gdLst>
                <a:gd name="T0" fmla="*/ 34 w 44"/>
                <a:gd name="T1" fmla="*/ 9 h 95"/>
                <a:gd name="T2" fmla="*/ 23 w 44"/>
                <a:gd name="T3" fmla="*/ 1 h 95"/>
                <a:gd name="T4" fmla="*/ 8 w 44"/>
                <a:gd name="T5" fmla="*/ 3 h 95"/>
                <a:gd name="T6" fmla="*/ 0 w 44"/>
                <a:gd name="T7" fmla="*/ 13 h 95"/>
                <a:gd name="T8" fmla="*/ 6 w 44"/>
                <a:gd name="T9" fmla="*/ 20 h 95"/>
                <a:gd name="T10" fmla="*/ 13 w 44"/>
                <a:gd name="T11" fmla="*/ 79 h 95"/>
                <a:gd name="T12" fmla="*/ 10 w 44"/>
                <a:gd name="T13" fmla="*/ 87 h 95"/>
                <a:gd name="T14" fmla="*/ 20 w 44"/>
                <a:gd name="T15" fmla="*/ 95 h 95"/>
                <a:gd name="T16" fmla="*/ 35 w 44"/>
                <a:gd name="T17" fmla="*/ 93 h 95"/>
                <a:gd name="T18" fmla="*/ 43 w 44"/>
                <a:gd name="T19" fmla="*/ 82 h 95"/>
                <a:gd name="T20" fmla="*/ 38 w 44"/>
                <a:gd name="T21" fmla="*/ 75 h 95"/>
                <a:gd name="T22" fmla="*/ 30 w 44"/>
                <a:gd name="T23" fmla="*/ 17 h 95"/>
                <a:gd name="T24" fmla="*/ 34 w 44"/>
                <a:gd name="T25" fmla="*/ 9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95">
                  <a:moveTo>
                    <a:pt x="34" y="9"/>
                  </a:moveTo>
                  <a:cubicBezTo>
                    <a:pt x="33" y="4"/>
                    <a:pt x="28" y="0"/>
                    <a:pt x="23" y="1"/>
                  </a:cubicBezTo>
                  <a:lnTo>
                    <a:pt x="8" y="3"/>
                  </a:lnTo>
                  <a:cubicBezTo>
                    <a:pt x="3" y="3"/>
                    <a:pt x="0" y="8"/>
                    <a:pt x="0" y="13"/>
                  </a:cubicBezTo>
                  <a:cubicBezTo>
                    <a:pt x="1" y="16"/>
                    <a:pt x="3" y="19"/>
                    <a:pt x="6" y="20"/>
                  </a:cubicBezTo>
                  <a:lnTo>
                    <a:pt x="13" y="79"/>
                  </a:lnTo>
                  <a:cubicBezTo>
                    <a:pt x="11" y="81"/>
                    <a:pt x="9" y="83"/>
                    <a:pt x="10" y="87"/>
                  </a:cubicBezTo>
                  <a:cubicBezTo>
                    <a:pt x="11" y="92"/>
                    <a:pt x="15" y="95"/>
                    <a:pt x="20" y="95"/>
                  </a:cubicBezTo>
                  <a:lnTo>
                    <a:pt x="35" y="93"/>
                  </a:lnTo>
                  <a:cubicBezTo>
                    <a:pt x="40" y="92"/>
                    <a:pt x="44" y="87"/>
                    <a:pt x="43" y="82"/>
                  </a:cubicBezTo>
                  <a:cubicBezTo>
                    <a:pt x="43" y="79"/>
                    <a:pt x="41" y="76"/>
                    <a:pt x="38" y="75"/>
                  </a:cubicBezTo>
                  <a:lnTo>
                    <a:pt x="30" y="17"/>
                  </a:lnTo>
                  <a:cubicBezTo>
                    <a:pt x="33" y="15"/>
                    <a:pt x="34" y="12"/>
                    <a:pt x="34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6" name="Freeform 596">
              <a:extLst>
                <a:ext uri="{FF2B5EF4-FFF2-40B4-BE49-F238E27FC236}">
                  <a16:creationId xmlns="" xmlns:a16="http://schemas.microsoft.com/office/drawing/2014/main" id="{A7C2E4E2-0F71-45E0-B888-6656EA3CDC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026" y="3633788"/>
              <a:ext cx="23813" cy="53975"/>
            </a:xfrm>
            <a:custGeom>
              <a:avLst/>
              <a:gdLst>
                <a:gd name="T0" fmla="*/ 34 w 44"/>
                <a:gd name="T1" fmla="*/ 8 h 95"/>
                <a:gd name="T2" fmla="*/ 24 w 44"/>
                <a:gd name="T3" fmla="*/ 0 h 95"/>
                <a:gd name="T4" fmla="*/ 9 w 44"/>
                <a:gd name="T5" fmla="*/ 2 h 95"/>
                <a:gd name="T6" fmla="*/ 1 w 44"/>
                <a:gd name="T7" fmla="*/ 13 h 95"/>
                <a:gd name="T8" fmla="*/ 6 w 44"/>
                <a:gd name="T9" fmla="*/ 20 h 95"/>
                <a:gd name="T10" fmla="*/ 14 w 44"/>
                <a:gd name="T11" fmla="*/ 78 h 95"/>
                <a:gd name="T12" fmla="*/ 10 w 44"/>
                <a:gd name="T13" fmla="*/ 86 h 95"/>
                <a:gd name="T14" fmla="*/ 21 w 44"/>
                <a:gd name="T15" fmla="*/ 94 h 95"/>
                <a:gd name="T16" fmla="*/ 36 w 44"/>
                <a:gd name="T17" fmla="*/ 92 h 95"/>
                <a:gd name="T18" fmla="*/ 44 w 44"/>
                <a:gd name="T19" fmla="*/ 82 h 95"/>
                <a:gd name="T20" fmla="*/ 38 w 44"/>
                <a:gd name="T21" fmla="*/ 75 h 95"/>
                <a:gd name="T22" fmla="*/ 31 w 44"/>
                <a:gd name="T23" fmla="*/ 17 h 95"/>
                <a:gd name="T24" fmla="*/ 34 w 44"/>
                <a:gd name="T25" fmla="*/ 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95">
                  <a:moveTo>
                    <a:pt x="34" y="8"/>
                  </a:moveTo>
                  <a:cubicBezTo>
                    <a:pt x="33" y="3"/>
                    <a:pt x="29" y="0"/>
                    <a:pt x="24" y="0"/>
                  </a:cubicBezTo>
                  <a:lnTo>
                    <a:pt x="9" y="2"/>
                  </a:lnTo>
                  <a:cubicBezTo>
                    <a:pt x="4" y="3"/>
                    <a:pt x="0" y="8"/>
                    <a:pt x="1" y="13"/>
                  </a:cubicBezTo>
                  <a:cubicBezTo>
                    <a:pt x="1" y="16"/>
                    <a:pt x="3" y="18"/>
                    <a:pt x="6" y="20"/>
                  </a:cubicBezTo>
                  <a:lnTo>
                    <a:pt x="14" y="78"/>
                  </a:lnTo>
                  <a:cubicBezTo>
                    <a:pt x="11" y="80"/>
                    <a:pt x="10" y="83"/>
                    <a:pt x="10" y="86"/>
                  </a:cubicBezTo>
                  <a:cubicBezTo>
                    <a:pt x="11" y="91"/>
                    <a:pt x="16" y="95"/>
                    <a:pt x="21" y="94"/>
                  </a:cubicBezTo>
                  <a:lnTo>
                    <a:pt x="36" y="92"/>
                  </a:lnTo>
                  <a:cubicBezTo>
                    <a:pt x="41" y="92"/>
                    <a:pt x="44" y="87"/>
                    <a:pt x="44" y="82"/>
                  </a:cubicBezTo>
                  <a:cubicBezTo>
                    <a:pt x="43" y="78"/>
                    <a:pt x="41" y="76"/>
                    <a:pt x="38" y="75"/>
                  </a:cubicBezTo>
                  <a:lnTo>
                    <a:pt x="31" y="17"/>
                  </a:lnTo>
                  <a:cubicBezTo>
                    <a:pt x="33" y="15"/>
                    <a:pt x="35" y="12"/>
                    <a:pt x="34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Freeform 597">
              <a:extLst>
                <a:ext uri="{FF2B5EF4-FFF2-40B4-BE49-F238E27FC236}">
                  <a16:creationId xmlns="" xmlns:a16="http://schemas.microsoft.com/office/drawing/2014/main" id="{C1EF3671-1266-461F-8B29-BD461141E2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1" y="3446463"/>
              <a:ext cx="53975" cy="25400"/>
            </a:xfrm>
            <a:custGeom>
              <a:avLst/>
              <a:gdLst>
                <a:gd name="T0" fmla="*/ 20 w 95"/>
                <a:gd name="T1" fmla="*/ 38 h 44"/>
                <a:gd name="T2" fmla="*/ 79 w 95"/>
                <a:gd name="T3" fmla="*/ 31 h 44"/>
                <a:gd name="T4" fmla="*/ 87 w 95"/>
                <a:gd name="T5" fmla="*/ 34 h 44"/>
                <a:gd name="T6" fmla="*/ 95 w 95"/>
                <a:gd name="T7" fmla="*/ 24 h 44"/>
                <a:gd name="T8" fmla="*/ 93 w 95"/>
                <a:gd name="T9" fmla="*/ 9 h 44"/>
                <a:gd name="T10" fmla="*/ 82 w 95"/>
                <a:gd name="T11" fmla="*/ 1 h 44"/>
                <a:gd name="T12" fmla="*/ 75 w 95"/>
                <a:gd name="T13" fmla="*/ 6 h 44"/>
                <a:gd name="T14" fmla="*/ 17 w 95"/>
                <a:gd name="T15" fmla="*/ 14 h 44"/>
                <a:gd name="T16" fmla="*/ 9 w 95"/>
                <a:gd name="T17" fmla="*/ 10 h 44"/>
                <a:gd name="T18" fmla="*/ 1 w 95"/>
                <a:gd name="T19" fmla="*/ 21 h 44"/>
                <a:gd name="T20" fmla="*/ 3 w 95"/>
                <a:gd name="T21" fmla="*/ 36 h 44"/>
                <a:gd name="T22" fmla="*/ 13 w 95"/>
                <a:gd name="T23" fmla="*/ 44 h 44"/>
                <a:gd name="T24" fmla="*/ 20 w 95"/>
                <a:gd name="T25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44">
                  <a:moveTo>
                    <a:pt x="20" y="38"/>
                  </a:moveTo>
                  <a:lnTo>
                    <a:pt x="79" y="31"/>
                  </a:lnTo>
                  <a:cubicBezTo>
                    <a:pt x="81" y="33"/>
                    <a:pt x="83" y="35"/>
                    <a:pt x="87" y="34"/>
                  </a:cubicBezTo>
                  <a:cubicBezTo>
                    <a:pt x="92" y="33"/>
                    <a:pt x="95" y="29"/>
                    <a:pt x="95" y="24"/>
                  </a:cubicBezTo>
                  <a:lnTo>
                    <a:pt x="93" y="9"/>
                  </a:lnTo>
                  <a:cubicBezTo>
                    <a:pt x="92" y="4"/>
                    <a:pt x="87" y="0"/>
                    <a:pt x="82" y="1"/>
                  </a:cubicBezTo>
                  <a:cubicBezTo>
                    <a:pt x="79" y="1"/>
                    <a:pt x="76" y="3"/>
                    <a:pt x="75" y="6"/>
                  </a:cubicBezTo>
                  <a:lnTo>
                    <a:pt x="17" y="14"/>
                  </a:lnTo>
                  <a:cubicBezTo>
                    <a:pt x="15" y="11"/>
                    <a:pt x="12" y="10"/>
                    <a:pt x="9" y="10"/>
                  </a:cubicBezTo>
                  <a:cubicBezTo>
                    <a:pt x="4" y="11"/>
                    <a:pt x="0" y="16"/>
                    <a:pt x="1" y="21"/>
                  </a:cubicBezTo>
                  <a:lnTo>
                    <a:pt x="3" y="36"/>
                  </a:lnTo>
                  <a:cubicBezTo>
                    <a:pt x="3" y="41"/>
                    <a:pt x="8" y="44"/>
                    <a:pt x="13" y="44"/>
                  </a:cubicBezTo>
                  <a:cubicBezTo>
                    <a:pt x="16" y="43"/>
                    <a:pt x="19" y="41"/>
                    <a:pt x="20" y="3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Freeform 598">
              <a:extLst>
                <a:ext uri="{FF2B5EF4-FFF2-40B4-BE49-F238E27FC236}">
                  <a16:creationId xmlns="" xmlns:a16="http://schemas.microsoft.com/office/drawing/2014/main" id="{213DA704-D514-4309-87E8-8789D5AB4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63" y="3386138"/>
              <a:ext cx="53975" cy="25400"/>
            </a:xfrm>
            <a:custGeom>
              <a:avLst/>
              <a:gdLst>
                <a:gd name="T0" fmla="*/ 82 w 95"/>
                <a:gd name="T1" fmla="*/ 0 h 44"/>
                <a:gd name="T2" fmla="*/ 75 w 95"/>
                <a:gd name="T3" fmla="*/ 6 h 44"/>
                <a:gd name="T4" fmla="*/ 17 w 95"/>
                <a:gd name="T5" fmla="*/ 13 h 44"/>
                <a:gd name="T6" fmla="*/ 8 w 95"/>
                <a:gd name="T7" fmla="*/ 10 h 44"/>
                <a:gd name="T8" fmla="*/ 0 w 95"/>
                <a:gd name="T9" fmla="*/ 20 h 44"/>
                <a:gd name="T10" fmla="*/ 2 w 95"/>
                <a:gd name="T11" fmla="*/ 35 h 44"/>
                <a:gd name="T12" fmla="*/ 13 w 95"/>
                <a:gd name="T13" fmla="*/ 43 h 44"/>
                <a:gd name="T14" fmla="*/ 20 w 95"/>
                <a:gd name="T15" fmla="*/ 38 h 44"/>
                <a:gd name="T16" fmla="*/ 78 w 95"/>
                <a:gd name="T17" fmla="*/ 30 h 44"/>
                <a:gd name="T18" fmla="*/ 86 w 95"/>
                <a:gd name="T19" fmla="*/ 34 h 44"/>
                <a:gd name="T20" fmla="*/ 94 w 95"/>
                <a:gd name="T21" fmla="*/ 23 h 44"/>
                <a:gd name="T22" fmla="*/ 92 w 95"/>
                <a:gd name="T23" fmla="*/ 8 h 44"/>
                <a:gd name="T24" fmla="*/ 82 w 95"/>
                <a:gd name="T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44">
                  <a:moveTo>
                    <a:pt x="82" y="0"/>
                  </a:moveTo>
                  <a:cubicBezTo>
                    <a:pt x="79" y="1"/>
                    <a:pt x="76" y="3"/>
                    <a:pt x="75" y="6"/>
                  </a:cubicBezTo>
                  <a:lnTo>
                    <a:pt x="17" y="13"/>
                  </a:lnTo>
                  <a:cubicBezTo>
                    <a:pt x="15" y="11"/>
                    <a:pt x="12" y="9"/>
                    <a:pt x="8" y="10"/>
                  </a:cubicBezTo>
                  <a:cubicBezTo>
                    <a:pt x="3" y="11"/>
                    <a:pt x="0" y="15"/>
                    <a:pt x="0" y="20"/>
                  </a:cubicBezTo>
                  <a:lnTo>
                    <a:pt x="2" y="35"/>
                  </a:lnTo>
                  <a:cubicBezTo>
                    <a:pt x="3" y="40"/>
                    <a:pt x="8" y="44"/>
                    <a:pt x="13" y="43"/>
                  </a:cubicBezTo>
                  <a:cubicBezTo>
                    <a:pt x="16" y="43"/>
                    <a:pt x="18" y="41"/>
                    <a:pt x="20" y="38"/>
                  </a:cubicBezTo>
                  <a:lnTo>
                    <a:pt x="78" y="30"/>
                  </a:lnTo>
                  <a:cubicBezTo>
                    <a:pt x="80" y="33"/>
                    <a:pt x="83" y="34"/>
                    <a:pt x="86" y="34"/>
                  </a:cubicBezTo>
                  <a:cubicBezTo>
                    <a:pt x="91" y="33"/>
                    <a:pt x="95" y="28"/>
                    <a:pt x="94" y="23"/>
                  </a:cubicBezTo>
                  <a:lnTo>
                    <a:pt x="92" y="8"/>
                  </a:lnTo>
                  <a:cubicBezTo>
                    <a:pt x="92" y="3"/>
                    <a:pt x="87" y="0"/>
                    <a:pt x="82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Freeform 599">
              <a:extLst>
                <a:ext uri="{FF2B5EF4-FFF2-40B4-BE49-F238E27FC236}">
                  <a16:creationId xmlns="" xmlns:a16="http://schemas.microsoft.com/office/drawing/2014/main" id="{3BEA2F96-958B-4FF9-8789-FE8B20E4D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3186113"/>
              <a:ext cx="34925" cy="53975"/>
            </a:xfrm>
            <a:custGeom>
              <a:avLst/>
              <a:gdLst>
                <a:gd name="T0" fmla="*/ 55 w 63"/>
                <a:gd name="T1" fmla="*/ 70 h 94"/>
                <a:gd name="T2" fmla="*/ 32 w 63"/>
                <a:gd name="T3" fmla="*/ 16 h 94"/>
                <a:gd name="T4" fmla="*/ 33 w 63"/>
                <a:gd name="T5" fmla="*/ 14 h 94"/>
                <a:gd name="T6" fmla="*/ 33 w 63"/>
                <a:gd name="T7" fmla="*/ 7 h 94"/>
                <a:gd name="T8" fmla="*/ 21 w 63"/>
                <a:gd name="T9" fmla="*/ 2 h 94"/>
                <a:gd name="T10" fmla="*/ 7 w 63"/>
                <a:gd name="T11" fmla="*/ 7 h 94"/>
                <a:gd name="T12" fmla="*/ 2 w 63"/>
                <a:gd name="T13" fmla="*/ 20 h 94"/>
                <a:gd name="T14" fmla="*/ 9 w 63"/>
                <a:gd name="T15" fmla="*/ 25 h 94"/>
                <a:gd name="T16" fmla="*/ 32 w 63"/>
                <a:gd name="T17" fmla="*/ 79 h 94"/>
                <a:gd name="T18" fmla="*/ 31 w 63"/>
                <a:gd name="T19" fmla="*/ 88 h 94"/>
                <a:gd name="T20" fmla="*/ 36 w 63"/>
                <a:gd name="T21" fmla="*/ 93 h 94"/>
                <a:gd name="T22" fmla="*/ 40 w 63"/>
                <a:gd name="T23" fmla="*/ 94 h 94"/>
                <a:gd name="T24" fmla="*/ 43 w 63"/>
                <a:gd name="T25" fmla="*/ 93 h 94"/>
                <a:gd name="T26" fmla="*/ 57 w 63"/>
                <a:gd name="T27" fmla="*/ 87 h 94"/>
                <a:gd name="T28" fmla="*/ 62 w 63"/>
                <a:gd name="T29" fmla="*/ 82 h 94"/>
                <a:gd name="T30" fmla="*/ 62 w 63"/>
                <a:gd name="T31" fmla="*/ 75 h 94"/>
                <a:gd name="T32" fmla="*/ 55 w 63"/>
                <a:gd name="T33" fmla="*/ 7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94">
                  <a:moveTo>
                    <a:pt x="55" y="70"/>
                  </a:moveTo>
                  <a:lnTo>
                    <a:pt x="32" y="16"/>
                  </a:lnTo>
                  <a:cubicBezTo>
                    <a:pt x="33" y="15"/>
                    <a:pt x="33" y="14"/>
                    <a:pt x="33" y="14"/>
                  </a:cubicBezTo>
                  <a:cubicBezTo>
                    <a:pt x="34" y="11"/>
                    <a:pt x="34" y="9"/>
                    <a:pt x="33" y="7"/>
                  </a:cubicBezTo>
                  <a:cubicBezTo>
                    <a:pt x="31" y="2"/>
                    <a:pt x="26" y="0"/>
                    <a:pt x="21" y="2"/>
                  </a:cubicBezTo>
                  <a:lnTo>
                    <a:pt x="7" y="7"/>
                  </a:lnTo>
                  <a:cubicBezTo>
                    <a:pt x="2" y="9"/>
                    <a:pt x="0" y="15"/>
                    <a:pt x="2" y="20"/>
                  </a:cubicBezTo>
                  <a:cubicBezTo>
                    <a:pt x="3" y="23"/>
                    <a:pt x="6" y="25"/>
                    <a:pt x="9" y="25"/>
                  </a:cubicBezTo>
                  <a:lnTo>
                    <a:pt x="32" y="79"/>
                  </a:lnTo>
                  <a:cubicBezTo>
                    <a:pt x="30" y="82"/>
                    <a:pt x="29" y="85"/>
                    <a:pt x="31" y="88"/>
                  </a:cubicBezTo>
                  <a:cubicBezTo>
                    <a:pt x="31" y="90"/>
                    <a:pt x="33" y="92"/>
                    <a:pt x="36" y="93"/>
                  </a:cubicBezTo>
                  <a:cubicBezTo>
                    <a:pt x="37" y="94"/>
                    <a:pt x="39" y="94"/>
                    <a:pt x="40" y="94"/>
                  </a:cubicBezTo>
                  <a:cubicBezTo>
                    <a:pt x="41" y="94"/>
                    <a:pt x="42" y="93"/>
                    <a:pt x="43" y="93"/>
                  </a:cubicBezTo>
                  <a:lnTo>
                    <a:pt x="57" y="87"/>
                  </a:lnTo>
                  <a:cubicBezTo>
                    <a:pt x="59" y="86"/>
                    <a:pt x="61" y="84"/>
                    <a:pt x="62" y="82"/>
                  </a:cubicBezTo>
                  <a:cubicBezTo>
                    <a:pt x="63" y="80"/>
                    <a:pt x="63" y="77"/>
                    <a:pt x="62" y="75"/>
                  </a:cubicBezTo>
                  <a:cubicBezTo>
                    <a:pt x="60" y="72"/>
                    <a:pt x="58" y="70"/>
                    <a:pt x="55" y="7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Freeform 600">
              <a:extLst>
                <a:ext uri="{FF2B5EF4-FFF2-40B4-BE49-F238E27FC236}">
                  <a16:creationId xmlns="" xmlns:a16="http://schemas.microsoft.com/office/drawing/2014/main" id="{8D1E22DD-069C-4879-82F0-52E2BFDCF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413" y="3617913"/>
              <a:ext cx="36513" cy="53975"/>
            </a:xfrm>
            <a:custGeom>
              <a:avLst/>
              <a:gdLst>
                <a:gd name="T0" fmla="*/ 54 w 63"/>
                <a:gd name="T1" fmla="*/ 70 h 95"/>
                <a:gd name="T2" fmla="*/ 31 w 63"/>
                <a:gd name="T3" fmla="*/ 16 h 95"/>
                <a:gd name="T4" fmla="*/ 32 w 63"/>
                <a:gd name="T5" fmla="*/ 7 h 95"/>
                <a:gd name="T6" fmla="*/ 20 w 63"/>
                <a:gd name="T7" fmla="*/ 2 h 95"/>
                <a:gd name="T8" fmla="*/ 6 w 63"/>
                <a:gd name="T9" fmla="*/ 8 h 95"/>
                <a:gd name="T10" fmla="*/ 1 w 63"/>
                <a:gd name="T11" fmla="*/ 13 h 95"/>
                <a:gd name="T12" fmla="*/ 1 w 63"/>
                <a:gd name="T13" fmla="*/ 20 h 95"/>
                <a:gd name="T14" fmla="*/ 8 w 63"/>
                <a:gd name="T15" fmla="*/ 26 h 95"/>
                <a:gd name="T16" fmla="*/ 31 w 63"/>
                <a:gd name="T17" fmla="*/ 80 h 95"/>
                <a:gd name="T18" fmla="*/ 30 w 63"/>
                <a:gd name="T19" fmla="*/ 81 h 95"/>
                <a:gd name="T20" fmla="*/ 30 w 63"/>
                <a:gd name="T21" fmla="*/ 88 h 95"/>
                <a:gd name="T22" fmla="*/ 39 w 63"/>
                <a:gd name="T23" fmla="*/ 94 h 95"/>
                <a:gd name="T24" fmla="*/ 42 w 63"/>
                <a:gd name="T25" fmla="*/ 93 h 95"/>
                <a:gd name="T26" fmla="*/ 56 w 63"/>
                <a:gd name="T27" fmla="*/ 88 h 95"/>
                <a:gd name="T28" fmla="*/ 61 w 63"/>
                <a:gd name="T29" fmla="*/ 76 h 95"/>
                <a:gd name="T30" fmla="*/ 54 w 63"/>
                <a:gd name="T31" fmla="*/ 7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95">
                  <a:moveTo>
                    <a:pt x="54" y="70"/>
                  </a:moveTo>
                  <a:lnTo>
                    <a:pt x="31" y="16"/>
                  </a:lnTo>
                  <a:cubicBezTo>
                    <a:pt x="33" y="13"/>
                    <a:pt x="34" y="10"/>
                    <a:pt x="32" y="7"/>
                  </a:cubicBezTo>
                  <a:cubicBezTo>
                    <a:pt x="31" y="2"/>
                    <a:pt x="25" y="0"/>
                    <a:pt x="20" y="2"/>
                  </a:cubicBezTo>
                  <a:lnTo>
                    <a:pt x="6" y="8"/>
                  </a:lnTo>
                  <a:cubicBezTo>
                    <a:pt x="4" y="9"/>
                    <a:pt x="2" y="11"/>
                    <a:pt x="1" y="13"/>
                  </a:cubicBezTo>
                  <a:cubicBezTo>
                    <a:pt x="0" y="15"/>
                    <a:pt x="0" y="18"/>
                    <a:pt x="1" y="20"/>
                  </a:cubicBezTo>
                  <a:cubicBezTo>
                    <a:pt x="3" y="23"/>
                    <a:pt x="5" y="25"/>
                    <a:pt x="8" y="26"/>
                  </a:cubicBezTo>
                  <a:lnTo>
                    <a:pt x="31" y="80"/>
                  </a:lnTo>
                  <a:cubicBezTo>
                    <a:pt x="30" y="80"/>
                    <a:pt x="30" y="81"/>
                    <a:pt x="30" y="81"/>
                  </a:cubicBezTo>
                  <a:cubicBezTo>
                    <a:pt x="29" y="84"/>
                    <a:pt x="29" y="86"/>
                    <a:pt x="30" y="88"/>
                  </a:cubicBezTo>
                  <a:cubicBezTo>
                    <a:pt x="31" y="92"/>
                    <a:pt x="35" y="95"/>
                    <a:pt x="39" y="94"/>
                  </a:cubicBezTo>
                  <a:cubicBezTo>
                    <a:pt x="40" y="94"/>
                    <a:pt x="41" y="94"/>
                    <a:pt x="42" y="93"/>
                  </a:cubicBezTo>
                  <a:lnTo>
                    <a:pt x="56" y="88"/>
                  </a:lnTo>
                  <a:cubicBezTo>
                    <a:pt x="61" y="86"/>
                    <a:pt x="63" y="80"/>
                    <a:pt x="61" y="76"/>
                  </a:cubicBezTo>
                  <a:cubicBezTo>
                    <a:pt x="60" y="72"/>
                    <a:pt x="57" y="71"/>
                    <a:pt x="54" y="7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601">
              <a:extLst>
                <a:ext uri="{FF2B5EF4-FFF2-40B4-BE49-F238E27FC236}">
                  <a16:creationId xmlns="" xmlns:a16="http://schemas.microsoft.com/office/drawing/2014/main" id="{B649C26D-51FC-48B5-B657-77EE3F721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463" y="3219450"/>
              <a:ext cx="44450" cy="49213"/>
            </a:xfrm>
            <a:custGeom>
              <a:avLst/>
              <a:gdLst>
                <a:gd name="T0" fmla="*/ 66 w 77"/>
                <a:gd name="T1" fmla="*/ 59 h 87"/>
                <a:gd name="T2" fmla="*/ 31 w 77"/>
                <a:gd name="T3" fmla="*/ 13 h 87"/>
                <a:gd name="T4" fmla="*/ 30 w 77"/>
                <a:gd name="T5" fmla="*/ 4 h 87"/>
                <a:gd name="T6" fmla="*/ 23 w 77"/>
                <a:gd name="T7" fmla="*/ 0 h 87"/>
                <a:gd name="T8" fmla="*/ 17 w 77"/>
                <a:gd name="T9" fmla="*/ 2 h 87"/>
                <a:gd name="T10" fmla="*/ 5 w 77"/>
                <a:gd name="T11" fmla="*/ 11 h 87"/>
                <a:gd name="T12" fmla="*/ 3 w 77"/>
                <a:gd name="T13" fmla="*/ 24 h 87"/>
                <a:gd name="T14" fmla="*/ 11 w 77"/>
                <a:gd name="T15" fmla="*/ 28 h 87"/>
                <a:gd name="T16" fmla="*/ 47 w 77"/>
                <a:gd name="T17" fmla="*/ 74 h 87"/>
                <a:gd name="T18" fmla="*/ 46 w 77"/>
                <a:gd name="T19" fmla="*/ 76 h 87"/>
                <a:gd name="T20" fmla="*/ 48 w 77"/>
                <a:gd name="T21" fmla="*/ 83 h 87"/>
                <a:gd name="T22" fmla="*/ 57 w 77"/>
                <a:gd name="T23" fmla="*/ 87 h 87"/>
                <a:gd name="T24" fmla="*/ 61 w 77"/>
                <a:gd name="T25" fmla="*/ 85 h 87"/>
                <a:gd name="T26" fmla="*/ 73 w 77"/>
                <a:gd name="T27" fmla="*/ 76 h 87"/>
                <a:gd name="T28" fmla="*/ 77 w 77"/>
                <a:gd name="T29" fmla="*/ 70 h 87"/>
                <a:gd name="T30" fmla="*/ 75 w 77"/>
                <a:gd name="T31" fmla="*/ 63 h 87"/>
                <a:gd name="T32" fmla="*/ 66 w 77"/>
                <a:gd name="T33" fmla="*/ 5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87">
                  <a:moveTo>
                    <a:pt x="66" y="59"/>
                  </a:moveTo>
                  <a:lnTo>
                    <a:pt x="31" y="13"/>
                  </a:lnTo>
                  <a:cubicBezTo>
                    <a:pt x="32" y="10"/>
                    <a:pt x="32" y="6"/>
                    <a:pt x="30" y="4"/>
                  </a:cubicBezTo>
                  <a:cubicBezTo>
                    <a:pt x="28" y="2"/>
                    <a:pt x="26" y="1"/>
                    <a:pt x="23" y="0"/>
                  </a:cubicBezTo>
                  <a:cubicBezTo>
                    <a:pt x="21" y="0"/>
                    <a:pt x="19" y="1"/>
                    <a:pt x="17" y="2"/>
                  </a:cubicBezTo>
                  <a:lnTo>
                    <a:pt x="5" y="11"/>
                  </a:lnTo>
                  <a:cubicBezTo>
                    <a:pt x="0" y="14"/>
                    <a:pt x="0" y="20"/>
                    <a:pt x="3" y="24"/>
                  </a:cubicBezTo>
                  <a:cubicBezTo>
                    <a:pt x="5" y="27"/>
                    <a:pt x="8" y="28"/>
                    <a:pt x="11" y="28"/>
                  </a:cubicBezTo>
                  <a:lnTo>
                    <a:pt x="47" y="74"/>
                  </a:lnTo>
                  <a:cubicBezTo>
                    <a:pt x="47" y="75"/>
                    <a:pt x="46" y="76"/>
                    <a:pt x="46" y="76"/>
                  </a:cubicBezTo>
                  <a:cubicBezTo>
                    <a:pt x="46" y="79"/>
                    <a:pt x="46" y="81"/>
                    <a:pt x="48" y="83"/>
                  </a:cubicBezTo>
                  <a:cubicBezTo>
                    <a:pt x="50" y="86"/>
                    <a:pt x="53" y="87"/>
                    <a:pt x="57" y="87"/>
                  </a:cubicBezTo>
                  <a:cubicBezTo>
                    <a:pt x="58" y="87"/>
                    <a:pt x="60" y="86"/>
                    <a:pt x="61" y="85"/>
                  </a:cubicBezTo>
                  <a:lnTo>
                    <a:pt x="73" y="76"/>
                  </a:lnTo>
                  <a:cubicBezTo>
                    <a:pt x="75" y="74"/>
                    <a:pt x="76" y="72"/>
                    <a:pt x="77" y="70"/>
                  </a:cubicBezTo>
                  <a:cubicBezTo>
                    <a:pt x="77" y="67"/>
                    <a:pt x="76" y="65"/>
                    <a:pt x="75" y="63"/>
                  </a:cubicBezTo>
                  <a:cubicBezTo>
                    <a:pt x="73" y="60"/>
                    <a:pt x="70" y="59"/>
                    <a:pt x="66" y="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602">
              <a:extLst>
                <a:ext uri="{FF2B5EF4-FFF2-40B4-BE49-F238E27FC236}">
                  <a16:creationId xmlns="" xmlns:a16="http://schemas.microsoft.com/office/drawing/2014/main" id="{AD6929B1-4324-4FC4-AB17-66B8C6F803D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6" y="3589338"/>
              <a:ext cx="44450" cy="49213"/>
            </a:xfrm>
            <a:custGeom>
              <a:avLst/>
              <a:gdLst>
                <a:gd name="T0" fmla="*/ 66 w 77"/>
                <a:gd name="T1" fmla="*/ 60 h 88"/>
                <a:gd name="T2" fmla="*/ 30 w 77"/>
                <a:gd name="T3" fmla="*/ 14 h 88"/>
                <a:gd name="T4" fmla="*/ 31 w 77"/>
                <a:gd name="T5" fmla="*/ 12 h 88"/>
                <a:gd name="T6" fmla="*/ 29 w 77"/>
                <a:gd name="T7" fmla="*/ 5 h 88"/>
                <a:gd name="T8" fmla="*/ 16 w 77"/>
                <a:gd name="T9" fmla="*/ 3 h 88"/>
                <a:gd name="T10" fmla="*/ 4 w 77"/>
                <a:gd name="T11" fmla="*/ 12 h 88"/>
                <a:gd name="T12" fmla="*/ 0 w 77"/>
                <a:gd name="T13" fmla="*/ 19 h 88"/>
                <a:gd name="T14" fmla="*/ 2 w 77"/>
                <a:gd name="T15" fmla="*/ 25 h 88"/>
                <a:gd name="T16" fmla="*/ 10 w 77"/>
                <a:gd name="T17" fmla="*/ 29 h 88"/>
                <a:gd name="T18" fmla="*/ 46 w 77"/>
                <a:gd name="T19" fmla="*/ 75 h 88"/>
                <a:gd name="T20" fmla="*/ 47 w 77"/>
                <a:gd name="T21" fmla="*/ 84 h 88"/>
                <a:gd name="T22" fmla="*/ 54 w 77"/>
                <a:gd name="T23" fmla="*/ 88 h 88"/>
                <a:gd name="T24" fmla="*/ 56 w 77"/>
                <a:gd name="T25" fmla="*/ 88 h 88"/>
                <a:gd name="T26" fmla="*/ 60 w 77"/>
                <a:gd name="T27" fmla="*/ 86 h 88"/>
                <a:gd name="T28" fmla="*/ 72 w 77"/>
                <a:gd name="T29" fmla="*/ 77 h 88"/>
                <a:gd name="T30" fmla="*/ 74 w 77"/>
                <a:gd name="T31" fmla="*/ 64 h 88"/>
                <a:gd name="T32" fmla="*/ 66 w 77"/>
                <a:gd name="T33" fmla="*/ 6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88">
                  <a:moveTo>
                    <a:pt x="66" y="60"/>
                  </a:moveTo>
                  <a:lnTo>
                    <a:pt x="30" y="14"/>
                  </a:lnTo>
                  <a:cubicBezTo>
                    <a:pt x="30" y="13"/>
                    <a:pt x="31" y="12"/>
                    <a:pt x="31" y="12"/>
                  </a:cubicBezTo>
                  <a:cubicBezTo>
                    <a:pt x="31" y="9"/>
                    <a:pt x="31" y="7"/>
                    <a:pt x="29" y="5"/>
                  </a:cubicBezTo>
                  <a:cubicBezTo>
                    <a:pt x="26" y="1"/>
                    <a:pt x="20" y="0"/>
                    <a:pt x="16" y="3"/>
                  </a:cubicBezTo>
                  <a:lnTo>
                    <a:pt x="4" y="12"/>
                  </a:lnTo>
                  <a:cubicBezTo>
                    <a:pt x="2" y="14"/>
                    <a:pt x="1" y="16"/>
                    <a:pt x="0" y="19"/>
                  </a:cubicBezTo>
                  <a:cubicBezTo>
                    <a:pt x="0" y="21"/>
                    <a:pt x="1" y="23"/>
                    <a:pt x="2" y="25"/>
                  </a:cubicBezTo>
                  <a:cubicBezTo>
                    <a:pt x="4" y="28"/>
                    <a:pt x="7" y="29"/>
                    <a:pt x="10" y="29"/>
                  </a:cubicBezTo>
                  <a:lnTo>
                    <a:pt x="46" y="75"/>
                  </a:lnTo>
                  <a:cubicBezTo>
                    <a:pt x="45" y="78"/>
                    <a:pt x="45" y="82"/>
                    <a:pt x="47" y="84"/>
                  </a:cubicBezTo>
                  <a:cubicBezTo>
                    <a:pt x="49" y="86"/>
                    <a:pt x="51" y="87"/>
                    <a:pt x="54" y="88"/>
                  </a:cubicBezTo>
                  <a:cubicBezTo>
                    <a:pt x="54" y="88"/>
                    <a:pt x="55" y="88"/>
                    <a:pt x="56" y="88"/>
                  </a:cubicBezTo>
                  <a:cubicBezTo>
                    <a:pt x="58" y="88"/>
                    <a:pt x="59" y="87"/>
                    <a:pt x="60" y="86"/>
                  </a:cubicBezTo>
                  <a:lnTo>
                    <a:pt x="72" y="77"/>
                  </a:lnTo>
                  <a:cubicBezTo>
                    <a:pt x="77" y="74"/>
                    <a:pt x="77" y="68"/>
                    <a:pt x="74" y="64"/>
                  </a:cubicBezTo>
                  <a:cubicBezTo>
                    <a:pt x="72" y="61"/>
                    <a:pt x="69" y="60"/>
                    <a:pt x="66" y="6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603">
              <a:extLst>
                <a:ext uri="{FF2B5EF4-FFF2-40B4-BE49-F238E27FC236}">
                  <a16:creationId xmlns="" xmlns:a16="http://schemas.microsoft.com/office/drawing/2014/main" id="{213B61C6-70C9-4017-82C8-FBE0D388EE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6" y="3265488"/>
              <a:ext cx="50800" cy="44450"/>
            </a:xfrm>
            <a:custGeom>
              <a:avLst/>
              <a:gdLst>
                <a:gd name="T0" fmla="*/ 75 w 89"/>
                <a:gd name="T1" fmla="*/ 47 h 77"/>
                <a:gd name="T2" fmla="*/ 29 w 89"/>
                <a:gd name="T3" fmla="*/ 11 h 77"/>
                <a:gd name="T4" fmla="*/ 25 w 89"/>
                <a:gd name="T5" fmla="*/ 3 h 77"/>
                <a:gd name="T6" fmla="*/ 12 w 89"/>
                <a:gd name="T7" fmla="*/ 5 h 77"/>
                <a:gd name="T8" fmla="*/ 3 w 89"/>
                <a:gd name="T9" fmla="*/ 17 h 77"/>
                <a:gd name="T10" fmla="*/ 5 w 89"/>
                <a:gd name="T11" fmla="*/ 30 h 77"/>
                <a:gd name="T12" fmla="*/ 12 w 89"/>
                <a:gd name="T13" fmla="*/ 31 h 77"/>
                <a:gd name="T14" fmla="*/ 14 w 89"/>
                <a:gd name="T15" fmla="*/ 31 h 77"/>
                <a:gd name="T16" fmla="*/ 60 w 89"/>
                <a:gd name="T17" fmla="*/ 67 h 77"/>
                <a:gd name="T18" fmla="*/ 64 w 89"/>
                <a:gd name="T19" fmla="*/ 75 h 77"/>
                <a:gd name="T20" fmla="*/ 71 w 89"/>
                <a:gd name="T21" fmla="*/ 77 h 77"/>
                <a:gd name="T22" fmla="*/ 77 w 89"/>
                <a:gd name="T23" fmla="*/ 73 h 77"/>
                <a:gd name="T24" fmla="*/ 86 w 89"/>
                <a:gd name="T25" fmla="*/ 61 h 77"/>
                <a:gd name="T26" fmla="*/ 84 w 89"/>
                <a:gd name="T27" fmla="*/ 48 h 77"/>
                <a:gd name="T28" fmla="*/ 75 w 89"/>
                <a:gd name="T29" fmla="*/ 4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77">
                  <a:moveTo>
                    <a:pt x="75" y="47"/>
                  </a:moveTo>
                  <a:lnTo>
                    <a:pt x="29" y="11"/>
                  </a:lnTo>
                  <a:cubicBezTo>
                    <a:pt x="29" y="8"/>
                    <a:pt x="28" y="5"/>
                    <a:pt x="25" y="3"/>
                  </a:cubicBezTo>
                  <a:cubicBezTo>
                    <a:pt x="21" y="0"/>
                    <a:pt x="15" y="0"/>
                    <a:pt x="12" y="5"/>
                  </a:cubicBezTo>
                  <a:lnTo>
                    <a:pt x="3" y="17"/>
                  </a:lnTo>
                  <a:cubicBezTo>
                    <a:pt x="0" y="21"/>
                    <a:pt x="1" y="27"/>
                    <a:pt x="5" y="30"/>
                  </a:cubicBezTo>
                  <a:cubicBezTo>
                    <a:pt x="7" y="31"/>
                    <a:pt x="9" y="32"/>
                    <a:pt x="12" y="31"/>
                  </a:cubicBezTo>
                  <a:cubicBezTo>
                    <a:pt x="12" y="31"/>
                    <a:pt x="13" y="31"/>
                    <a:pt x="14" y="31"/>
                  </a:cubicBezTo>
                  <a:lnTo>
                    <a:pt x="60" y="67"/>
                  </a:lnTo>
                  <a:cubicBezTo>
                    <a:pt x="60" y="70"/>
                    <a:pt x="61" y="73"/>
                    <a:pt x="64" y="75"/>
                  </a:cubicBezTo>
                  <a:cubicBezTo>
                    <a:pt x="66" y="76"/>
                    <a:pt x="68" y="77"/>
                    <a:pt x="71" y="77"/>
                  </a:cubicBezTo>
                  <a:cubicBezTo>
                    <a:pt x="73" y="76"/>
                    <a:pt x="75" y="75"/>
                    <a:pt x="77" y="73"/>
                  </a:cubicBezTo>
                  <a:lnTo>
                    <a:pt x="86" y="61"/>
                  </a:lnTo>
                  <a:cubicBezTo>
                    <a:pt x="89" y="57"/>
                    <a:pt x="88" y="51"/>
                    <a:pt x="84" y="48"/>
                  </a:cubicBezTo>
                  <a:cubicBezTo>
                    <a:pt x="82" y="46"/>
                    <a:pt x="78" y="46"/>
                    <a:pt x="75" y="4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Freeform 604">
              <a:extLst>
                <a:ext uri="{FF2B5EF4-FFF2-40B4-BE49-F238E27FC236}">
                  <a16:creationId xmlns="" xmlns:a16="http://schemas.microsoft.com/office/drawing/2014/main" id="{B961703F-C35D-4C7F-8444-B3B916107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6313" y="3548063"/>
              <a:ext cx="49213" cy="44450"/>
            </a:xfrm>
            <a:custGeom>
              <a:avLst/>
              <a:gdLst>
                <a:gd name="T0" fmla="*/ 75 w 88"/>
                <a:gd name="T1" fmla="*/ 47 h 77"/>
                <a:gd name="T2" fmla="*/ 29 w 88"/>
                <a:gd name="T3" fmla="*/ 12 h 77"/>
                <a:gd name="T4" fmla="*/ 25 w 88"/>
                <a:gd name="T5" fmla="*/ 3 h 77"/>
                <a:gd name="T6" fmla="*/ 12 w 88"/>
                <a:gd name="T7" fmla="*/ 5 h 77"/>
                <a:gd name="T8" fmla="*/ 3 w 88"/>
                <a:gd name="T9" fmla="*/ 17 h 77"/>
                <a:gd name="T10" fmla="*/ 5 w 88"/>
                <a:gd name="T11" fmla="*/ 30 h 77"/>
                <a:gd name="T12" fmla="*/ 12 w 88"/>
                <a:gd name="T13" fmla="*/ 32 h 77"/>
                <a:gd name="T14" fmla="*/ 14 w 88"/>
                <a:gd name="T15" fmla="*/ 31 h 77"/>
                <a:gd name="T16" fmla="*/ 60 w 88"/>
                <a:gd name="T17" fmla="*/ 67 h 77"/>
                <a:gd name="T18" fmla="*/ 64 w 88"/>
                <a:gd name="T19" fmla="*/ 75 h 77"/>
                <a:gd name="T20" fmla="*/ 70 w 88"/>
                <a:gd name="T21" fmla="*/ 77 h 77"/>
                <a:gd name="T22" fmla="*/ 77 w 88"/>
                <a:gd name="T23" fmla="*/ 73 h 77"/>
                <a:gd name="T24" fmla="*/ 86 w 88"/>
                <a:gd name="T25" fmla="*/ 61 h 77"/>
                <a:gd name="T26" fmla="*/ 88 w 88"/>
                <a:gd name="T27" fmla="*/ 55 h 77"/>
                <a:gd name="T28" fmla="*/ 84 w 88"/>
                <a:gd name="T29" fmla="*/ 48 h 77"/>
                <a:gd name="T30" fmla="*/ 75 w 88"/>
                <a:gd name="T31" fmla="*/ 4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8" h="77">
                  <a:moveTo>
                    <a:pt x="75" y="47"/>
                  </a:moveTo>
                  <a:lnTo>
                    <a:pt x="29" y="12"/>
                  </a:lnTo>
                  <a:cubicBezTo>
                    <a:pt x="29" y="8"/>
                    <a:pt x="28" y="5"/>
                    <a:pt x="25" y="3"/>
                  </a:cubicBezTo>
                  <a:cubicBezTo>
                    <a:pt x="21" y="0"/>
                    <a:pt x="15" y="1"/>
                    <a:pt x="12" y="5"/>
                  </a:cubicBezTo>
                  <a:lnTo>
                    <a:pt x="3" y="17"/>
                  </a:lnTo>
                  <a:cubicBezTo>
                    <a:pt x="0" y="21"/>
                    <a:pt x="1" y="27"/>
                    <a:pt x="5" y="30"/>
                  </a:cubicBezTo>
                  <a:cubicBezTo>
                    <a:pt x="7" y="32"/>
                    <a:pt x="9" y="32"/>
                    <a:pt x="12" y="32"/>
                  </a:cubicBezTo>
                  <a:cubicBezTo>
                    <a:pt x="12" y="32"/>
                    <a:pt x="13" y="32"/>
                    <a:pt x="14" y="31"/>
                  </a:cubicBezTo>
                  <a:lnTo>
                    <a:pt x="60" y="67"/>
                  </a:lnTo>
                  <a:cubicBezTo>
                    <a:pt x="60" y="70"/>
                    <a:pt x="61" y="73"/>
                    <a:pt x="64" y="75"/>
                  </a:cubicBezTo>
                  <a:cubicBezTo>
                    <a:pt x="66" y="77"/>
                    <a:pt x="68" y="77"/>
                    <a:pt x="70" y="77"/>
                  </a:cubicBezTo>
                  <a:cubicBezTo>
                    <a:pt x="73" y="77"/>
                    <a:pt x="75" y="76"/>
                    <a:pt x="77" y="73"/>
                  </a:cubicBezTo>
                  <a:lnTo>
                    <a:pt x="86" y="61"/>
                  </a:lnTo>
                  <a:cubicBezTo>
                    <a:pt x="87" y="59"/>
                    <a:pt x="88" y="57"/>
                    <a:pt x="88" y="55"/>
                  </a:cubicBezTo>
                  <a:cubicBezTo>
                    <a:pt x="87" y="52"/>
                    <a:pt x="86" y="50"/>
                    <a:pt x="84" y="48"/>
                  </a:cubicBezTo>
                  <a:cubicBezTo>
                    <a:pt x="82" y="46"/>
                    <a:pt x="78" y="46"/>
                    <a:pt x="75" y="4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605">
              <a:extLst>
                <a:ext uri="{FF2B5EF4-FFF2-40B4-BE49-F238E27FC236}">
                  <a16:creationId xmlns="" xmlns:a16="http://schemas.microsoft.com/office/drawing/2014/main" id="{2FD12A5D-49B6-4C17-9D65-9612E38B9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676" y="3321050"/>
              <a:ext cx="53975" cy="36513"/>
            </a:xfrm>
            <a:custGeom>
              <a:avLst/>
              <a:gdLst>
                <a:gd name="T0" fmla="*/ 6 w 94"/>
                <a:gd name="T1" fmla="*/ 33 h 63"/>
                <a:gd name="T2" fmla="*/ 10 w 94"/>
                <a:gd name="T3" fmla="*/ 34 h 63"/>
                <a:gd name="T4" fmla="*/ 14 w 94"/>
                <a:gd name="T5" fmla="*/ 32 h 63"/>
                <a:gd name="T6" fmla="*/ 69 w 94"/>
                <a:gd name="T7" fmla="*/ 55 h 63"/>
                <a:gd name="T8" fmla="*/ 74 w 94"/>
                <a:gd name="T9" fmla="*/ 62 h 63"/>
                <a:gd name="T10" fmla="*/ 79 w 94"/>
                <a:gd name="T11" fmla="*/ 62 h 63"/>
                <a:gd name="T12" fmla="*/ 81 w 94"/>
                <a:gd name="T13" fmla="*/ 62 h 63"/>
                <a:gd name="T14" fmla="*/ 86 w 94"/>
                <a:gd name="T15" fmla="*/ 57 h 63"/>
                <a:gd name="T16" fmla="*/ 92 w 94"/>
                <a:gd name="T17" fmla="*/ 43 h 63"/>
                <a:gd name="T18" fmla="*/ 87 w 94"/>
                <a:gd name="T19" fmla="*/ 31 h 63"/>
                <a:gd name="T20" fmla="*/ 80 w 94"/>
                <a:gd name="T21" fmla="*/ 31 h 63"/>
                <a:gd name="T22" fmla="*/ 78 w 94"/>
                <a:gd name="T23" fmla="*/ 32 h 63"/>
                <a:gd name="T24" fmla="*/ 24 w 94"/>
                <a:gd name="T25" fmla="*/ 9 h 63"/>
                <a:gd name="T26" fmla="*/ 18 w 94"/>
                <a:gd name="T27" fmla="*/ 2 h 63"/>
                <a:gd name="T28" fmla="*/ 6 w 94"/>
                <a:gd name="T29" fmla="*/ 7 h 63"/>
                <a:gd name="T30" fmla="*/ 1 w 94"/>
                <a:gd name="T31" fmla="*/ 21 h 63"/>
                <a:gd name="T32" fmla="*/ 1 w 94"/>
                <a:gd name="T33" fmla="*/ 28 h 63"/>
                <a:gd name="T34" fmla="*/ 6 w 94"/>
                <a:gd name="T35" fmla="*/ 3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3">
                  <a:moveTo>
                    <a:pt x="6" y="33"/>
                  </a:moveTo>
                  <a:cubicBezTo>
                    <a:pt x="7" y="34"/>
                    <a:pt x="9" y="34"/>
                    <a:pt x="10" y="34"/>
                  </a:cubicBezTo>
                  <a:cubicBezTo>
                    <a:pt x="12" y="34"/>
                    <a:pt x="13" y="33"/>
                    <a:pt x="14" y="32"/>
                  </a:cubicBezTo>
                  <a:lnTo>
                    <a:pt x="69" y="55"/>
                  </a:lnTo>
                  <a:cubicBezTo>
                    <a:pt x="69" y="58"/>
                    <a:pt x="71" y="61"/>
                    <a:pt x="74" y="62"/>
                  </a:cubicBezTo>
                  <a:cubicBezTo>
                    <a:pt x="76" y="62"/>
                    <a:pt x="77" y="63"/>
                    <a:pt x="79" y="62"/>
                  </a:cubicBezTo>
                  <a:cubicBezTo>
                    <a:pt x="80" y="62"/>
                    <a:pt x="80" y="62"/>
                    <a:pt x="81" y="62"/>
                  </a:cubicBezTo>
                  <a:cubicBezTo>
                    <a:pt x="83" y="61"/>
                    <a:pt x="85" y="59"/>
                    <a:pt x="86" y="57"/>
                  </a:cubicBezTo>
                  <a:lnTo>
                    <a:pt x="92" y="43"/>
                  </a:lnTo>
                  <a:cubicBezTo>
                    <a:pt x="94" y="38"/>
                    <a:pt x="92" y="32"/>
                    <a:pt x="87" y="31"/>
                  </a:cubicBezTo>
                  <a:cubicBezTo>
                    <a:pt x="85" y="30"/>
                    <a:pt x="82" y="30"/>
                    <a:pt x="80" y="31"/>
                  </a:cubicBezTo>
                  <a:cubicBezTo>
                    <a:pt x="79" y="31"/>
                    <a:pt x="79" y="31"/>
                    <a:pt x="78" y="32"/>
                  </a:cubicBezTo>
                  <a:lnTo>
                    <a:pt x="24" y="9"/>
                  </a:lnTo>
                  <a:cubicBezTo>
                    <a:pt x="23" y="6"/>
                    <a:pt x="22" y="3"/>
                    <a:pt x="18" y="2"/>
                  </a:cubicBezTo>
                  <a:cubicBezTo>
                    <a:pt x="14" y="0"/>
                    <a:pt x="8" y="2"/>
                    <a:pt x="6" y="7"/>
                  </a:cubicBezTo>
                  <a:lnTo>
                    <a:pt x="1" y="21"/>
                  </a:lnTo>
                  <a:cubicBezTo>
                    <a:pt x="0" y="24"/>
                    <a:pt x="0" y="26"/>
                    <a:pt x="1" y="28"/>
                  </a:cubicBezTo>
                  <a:cubicBezTo>
                    <a:pt x="1" y="31"/>
                    <a:pt x="3" y="32"/>
                    <a:pt x="6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Freeform 606">
              <a:extLst>
                <a:ext uri="{FF2B5EF4-FFF2-40B4-BE49-F238E27FC236}">
                  <a16:creationId xmlns="" xmlns:a16="http://schemas.microsoft.com/office/drawing/2014/main" id="{74E54839-C76F-49E9-B845-1F3CE4735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888" y="3500438"/>
              <a:ext cx="53975" cy="34925"/>
            </a:xfrm>
            <a:custGeom>
              <a:avLst/>
              <a:gdLst>
                <a:gd name="T0" fmla="*/ 88 w 94"/>
                <a:gd name="T1" fmla="*/ 30 h 62"/>
                <a:gd name="T2" fmla="*/ 79 w 94"/>
                <a:gd name="T3" fmla="*/ 31 h 62"/>
                <a:gd name="T4" fmla="*/ 25 w 94"/>
                <a:gd name="T5" fmla="*/ 8 h 62"/>
                <a:gd name="T6" fmla="*/ 20 w 94"/>
                <a:gd name="T7" fmla="*/ 1 h 62"/>
                <a:gd name="T8" fmla="*/ 13 w 94"/>
                <a:gd name="T9" fmla="*/ 1 h 62"/>
                <a:gd name="T10" fmla="*/ 8 w 94"/>
                <a:gd name="T11" fmla="*/ 6 h 62"/>
                <a:gd name="T12" fmla="*/ 2 w 94"/>
                <a:gd name="T13" fmla="*/ 20 h 62"/>
                <a:gd name="T14" fmla="*/ 7 w 94"/>
                <a:gd name="T15" fmla="*/ 32 h 62"/>
                <a:gd name="T16" fmla="*/ 12 w 94"/>
                <a:gd name="T17" fmla="*/ 33 h 62"/>
                <a:gd name="T18" fmla="*/ 14 w 94"/>
                <a:gd name="T19" fmla="*/ 32 h 62"/>
                <a:gd name="T20" fmla="*/ 16 w 94"/>
                <a:gd name="T21" fmla="*/ 31 h 62"/>
                <a:gd name="T22" fmla="*/ 70 w 94"/>
                <a:gd name="T23" fmla="*/ 54 h 62"/>
                <a:gd name="T24" fmla="*/ 76 w 94"/>
                <a:gd name="T25" fmla="*/ 61 h 62"/>
                <a:gd name="T26" fmla="*/ 80 w 94"/>
                <a:gd name="T27" fmla="*/ 61 h 62"/>
                <a:gd name="T28" fmla="*/ 88 w 94"/>
                <a:gd name="T29" fmla="*/ 56 h 62"/>
                <a:gd name="T30" fmla="*/ 93 w 94"/>
                <a:gd name="T31" fmla="*/ 42 h 62"/>
                <a:gd name="T32" fmla="*/ 93 w 94"/>
                <a:gd name="T33" fmla="*/ 35 h 62"/>
                <a:gd name="T34" fmla="*/ 88 w 94"/>
                <a:gd name="T35" fmla="*/ 3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2">
                  <a:moveTo>
                    <a:pt x="88" y="30"/>
                  </a:moveTo>
                  <a:cubicBezTo>
                    <a:pt x="85" y="28"/>
                    <a:pt x="82" y="29"/>
                    <a:pt x="79" y="31"/>
                  </a:cubicBezTo>
                  <a:lnTo>
                    <a:pt x="25" y="8"/>
                  </a:lnTo>
                  <a:cubicBezTo>
                    <a:pt x="25" y="5"/>
                    <a:pt x="23" y="3"/>
                    <a:pt x="20" y="1"/>
                  </a:cubicBezTo>
                  <a:cubicBezTo>
                    <a:pt x="18" y="0"/>
                    <a:pt x="15" y="0"/>
                    <a:pt x="13" y="1"/>
                  </a:cubicBezTo>
                  <a:cubicBezTo>
                    <a:pt x="11" y="2"/>
                    <a:pt x="9" y="4"/>
                    <a:pt x="8" y="6"/>
                  </a:cubicBezTo>
                  <a:lnTo>
                    <a:pt x="2" y="20"/>
                  </a:lnTo>
                  <a:cubicBezTo>
                    <a:pt x="0" y="25"/>
                    <a:pt x="2" y="31"/>
                    <a:pt x="7" y="32"/>
                  </a:cubicBezTo>
                  <a:cubicBezTo>
                    <a:pt x="9" y="33"/>
                    <a:pt x="10" y="33"/>
                    <a:pt x="12" y="33"/>
                  </a:cubicBezTo>
                  <a:cubicBezTo>
                    <a:pt x="13" y="33"/>
                    <a:pt x="13" y="33"/>
                    <a:pt x="14" y="32"/>
                  </a:cubicBezTo>
                  <a:cubicBezTo>
                    <a:pt x="15" y="32"/>
                    <a:pt x="15" y="32"/>
                    <a:pt x="16" y="31"/>
                  </a:cubicBezTo>
                  <a:lnTo>
                    <a:pt x="70" y="54"/>
                  </a:lnTo>
                  <a:cubicBezTo>
                    <a:pt x="71" y="57"/>
                    <a:pt x="72" y="60"/>
                    <a:pt x="76" y="61"/>
                  </a:cubicBezTo>
                  <a:cubicBezTo>
                    <a:pt x="77" y="61"/>
                    <a:pt x="79" y="62"/>
                    <a:pt x="80" y="61"/>
                  </a:cubicBezTo>
                  <a:cubicBezTo>
                    <a:pt x="83" y="61"/>
                    <a:pt x="86" y="59"/>
                    <a:pt x="88" y="56"/>
                  </a:cubicBezTo>
                  <a:lnTo>
                    <a:pt x="93" y="42"/>
                  </a:lnTo>
                  <a:cubicBezTo>
                    <a:pt x="94" y="39"/>
                    <a:pt x="94" y="37"/>
                    <a:pt x="93" y="35"/>
                  </a:cubicBezTo>
                  <a:cubicBezTo>
                    <a:pt x="93" y="32"/>
                    <a:pt x="91" y="31"/>
                    <a:pt x="88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7" name="Freeform 608">
              <a:extLst>
                <a:ext uri="{FF2B5EF4-FFF2-40B4-BE49-F238E27FC236}">
                  <a16:creationId xmlns="" xmlns:a16="http://schemas.microsoft.com/office/drawing/2014/main" id="{0A7F24AC-AEC4-4383-87D0-589EDBC48FA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801" y="3386138"/>
              <a:ext cx="53975" cy="25400"/>
            </a:xfrm>
            <a:custGeom>
              <a:avLst/>
              <a:gdLst>
                <a:gd name="T0" fmla="*/ 9 w 95"/>
                <a:gd name="T1" fmla="*/ 34 h 43"/>
                <a:gd name="T2" fmla="*/ 11 w 95"/>
                <a:gd name="T3" fmla="*/ 34 h 43"/>
                <a:gd name="T4" fmla="*/ 16 w 95"/>
                <a:gd name="T5" fmla="*/ 32 h 43"/>
                <a:gd name="T6" fmla="*/ 17 w 95"/>
                <a:gd name="T7" fmla="*/ 30 h 43"/>
                <a:gd name="T8" fmla="*/ 75 w 95"/>
                <a:gd name="T9" fmla="*/ 38 h 43"/>
                <a:gd name="T10" fmla="*/ 82 w 95"/>
                <a:gd name="T11" fmla="*/ 43 h 43"/>
                <a:gd name="T12" fmla="*/ 85 w 95"/>
                <a:gd name="T13" fmla="*/ 43 h 43"/>
                <a:gd name="T14" fmla="*/ 89 w 95"/>
                <a:gd name="T15" fmla="*/ 42 h 43"/>
                <a:gd name="T16" fmla="*/ 93 w 95"/>
                <a:gd name="T17" fmla="*/ 35 h 43"/>
                <a:gd name="T18" fmla="*/ 95 w 95"/>
                <a:gd name="T19" fmla="*/ 20 h 43"/>
                <a:gd name="T20" fmla="*/ 93 w 95"/>
                <a:gd name="T21" fmla="*/ 13 h 43"/>
                <a:gd name="T22" fmla="*/ 87 w 95"/>
                <a:gd name="T23" fmla="*/ 10 h 43"/>
                <a:gd name="T24" fmla="*/ 78 w 95"/>
                <a:gd name="T25" fmla="*/ 13 h 43"/>
                <a:gd name="T26" fmla="*/ 20 w 95"/>
                <a:gd name="T27" fmla="*/ 6 h 43"/>
                <a:gd name="T28" fmla="*/ 13 w 95"/>
                <a:gd name="T29" fmla="*/ 0 h 43"/>
                <a:gd name="T30" fmla="*/ 3 w 95"/>
                <a:gd name="T31" fmla="*/ 8 h 43"/>
                <a:gd name="T32" fmla="*/ 1 w 95"/>
                <a:gd name="T33" fmla="*/ 23 h 43"/>
                <a:gd name="T34" fmla="*/ 9 w 95"/>
                <a:gd name="T35" fmla="*/ 3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43">
                  <a:moveTo>
                    <a:pt x="9" y="34"/>
                  </a:moveTo>
                  <a:cubicBezTo>
                    <a:pt x="10" y="34"/>
                    <a:pt x="10" y="34"/>
                    <a:pt x="11" y="34"/>
                  </a:cubicBezTo>
                  <a:cubicBezTo>
                    <a:pt x="13" y="33"/>
                    <a:pt x="14" y="33"/>
                    <a:pt x="16" y="32"/>
                  </a:cubicBezTo>
                  <a:cubicBezTo>
                    <a:pt x="16" y="31"/>
                    <a:pt x="17" y="31"/>
                    <a:pt x="17" y="30"/>
                  </a:cubicBezTo>
                  <a:lnTo>
                    <a:pt x="75" y="38"/>
                  </a:lnTo>
                  <a:cubicBezTo>
                    <a:pt x="77" y="41"/>
                    <a:pt x="79" y="43"/>
                    <a:pt x="82" y="43"/>
                  </a:cubicBezTo>
                  <a:cubicBezTo>
                    <a:pt x="83" y="43"/>
                    <a:pt x="84" y="43"/>
                    <a:pt x="85" y="43"/>
                  </a:cubicBezTo>
                  <a:cubicBezTo>
                    <a:pt x="86" y="43"/>
                    <a:pt x="88" y="43"/>
                    <a:pt x="89" y="42"/>
                  </a:cubicBezTo>
                  <a:cubicBezTo>
                    <a:pt x="91" y="40"/>
                    <a:pt x="92" y="38"/>
                    <a:pt x="93" y="35"/>
                  </a:cubicBezTo>
                  <a:lnTo>
                    <a:pt x="95" y="20"/>
                  </a:lnTo>
                  <a:cubicBezTo>
                    <a:pt x="95" y="18"/>
                    <a:pt x="94" y="15"/>
                    <a:pt x="93" y="13"/>
                  </a:cubicBezTo>
                  <a:cubicBezTo>
                    <a:pt x="91" y="11"/>
                    <a:pt x="89" y="10"/>
                    <a:pt x="87" y="10"/>
                  </a:cubicBezTo>
                  <a:cubicBezTo>
                    <a:pt x="83" y="9"/>
                    <a:pt x="80" y="11"/>
                    <a:pt x="78" y="13"/>
                  </a:cubicBezTo>
                  <a:lnTo>
                    <a:pt x="20" y="6"/>
                  </a:lnTo>
                  <a:cubicBezTo>
                    <a:pt x="19" y="3"/>
                    <a:pt x="17" y="1"/>
                    <a:pt x="13" y="0"/>
                  </a:cubicBezTo>
                  <a:cubicBezTo>
                    <a:pt x="8" y="0"/>
                    <a:pt x="3" y="3"/>
                    <a:pt x="3" y="8"/>
                  </a:cubicBezTo>
                  <a:lnTo>
                    <a:pt x="1" y="23"/>
                  </a:lnTo>
                  <a:cubicBezTo>
                    <a:pt x="0" y="28"/>
                    <a:pt x="4" y="33"/>
                    <a:pt x="9" y="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8" name="Freeform 609">
              <a:extLst>
                <a:ext uri="{FF2B5EF4-FFF2-40B4-BE49-F238E27FC236}">
                  <a16:creationId xmlns="" xmlns:a16="http://schemas.microsoft.com/office/drawing/2014/main" id="{5A96F4C3-CEB6-4A28-AB96-9E9F8AEFF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763" y="3446463"/>
              <a:ext cx="53975" cy="25400"/>
            </a:xfrm>
            <a:custGeom>
              <a:avLst/>
              <a:gdLst>
                <a:gd name="T0" fmla="*/ 86 w 95"/>
                <a:gd name="T1" fmla="*/ 10 h 44"/>
                <a:gd name="T2" fmla="*/ 79 w 95"/>
                <a:gd name="T3" fmla="*/ 12 h 44"/>
                <a:gd name="T4" fmla="*/ 78 w 95"/>
                <a:gd name="T5" fmla="*/ 14 h 44"/>
                <a:gd name="T6" fmla="*/ 20 w 95"/>
                <a:gd name="T7" fmla="*/ 6 h 44"/>
                <a:gd name="T8" fmla="*/ 13 w 95"/>
                <a:gd name="T9" fmla="*/ 1 h 44"/>
                <a:gd name="T10" fmla="*/ 6 w 95"/>
                <a:gd name="T11" fmla="*/ 2 h 44"/>
                <a:gd name="T12" fmla="*/ 2 w 95"/>
                <a:gd name="T13" fmla="*/ 9 h 44"/>
                <a:gd name="T14" fmla="*/ 0 w 95"/>
                <a:gd name="T15" fmla="*/ 24 h 44"/>
                <a:gd name="T16" fmla="*/ 2 w 95"/>
                <a:gd name="T17" fmla="*/ 31 h 44"/>
                <a:gd name="T18" fmla="*/ 8 w 95"/>
                <a:gd name="T19" fmla="*/ 34 h 44"/>
                <a:gd name="T20" fmla="*/ 11 w 95"/>
                <a:gd name="T21" fmla="*/ 34 h 44"/>
                <a:gd name="T22" fmla="*/ 17 w 95"/>
                <a:gd name="T23" fmla="*/ 31 h 44"/>
                <a:gd name="T24" fmla="*/ 75 w 95"/>
                <a:gd name="T25" fmla="*/ 38 h 44"/>
                <a:gd name="T26" fmla="*/ 82 w 95"/>
                <a:gd name="T27" fmla="*/ 44 h 44"/>
                <a:gd name="T28" fmla="*/ 84 w 95"/>
                <a:gd name="T29" fmla="*/ 44 h 44"/>
                <a:gd name="T30" fmla="*/ 92 w 95"/>
                <a:gd name="T31" fmla="*/ 36 h 44"/>
                <a:gd name="T32" fmla="*/ 94 w 95"/>
                <a:gd name="T33" fmla="*/ 21 h 44"/>
                <a:gd name="T34" fmla="*/ 86 w 95"/>
                <a:gd name="T35" fmla="*/ 1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44">
                  <a:moveTo>
                    <a:pt x="86" y="10"/>
                  </a:moveTo>
                  <a:cubicBezTo>
                    <a:pt x="84" y="10"/>
                    <a:pt x="81" y="11"/>
                    <a:pt x="79" y="12"/>
                  </a:cubicBezTo>
                  <a:cubicBezTo>
                    <a:pt x="79" y="13"/>
                    <a:pt x="78" y="13"/>
                    <a:pt x="78" y="14"/>
                  </a:cubicBezTo>
                  <a:lnTo>
                    <a:pt x="20" y="6"/>
                  </a:lnTo>
                  <a:cubicBezTo>
                    <a:pt x="19" y="3"/>
                    <a:pt x="16" y="1"/>
                    <a:pt x="13" y="1"/>
                  </a:cubicBezTo>
                  <a:cubicBezTo>
                    <a:pt x="10" y="0"/>
                    <a:pt x="8" y="1"/>
                    <a:pt x="6" y="2"/>
                  </a:cubicBezTo>
                  <a:cubicBezTo>
                    <a:pt x="4" y="4"/>
                    <a:pt x="3" y="6"/>
                    <a:pt x="2" y="9"/>
                  </a:cubicBezTo>
                  <a:lnTo>
                    <a:pt x="0" y="24"/>
                  </a:lnTo>
                  <a:cubicBezTo>
                    <a:pt x="0" y="26"/>
                    <a:pt x="1" y="29"/>
                    <a:pt x="2" y="31"/>
                  </a:cubicBezTo>
                  <a:cubicBezTo>
                    <a:pt x="4" y="33"/>
                    <a:pt x="6" y="34"/>
                    <a:pt x="8" y="34"/>
                  </a:cubicBezTo>
                  <a:cubicBezTo>
                    <a:pt x="9" y="34"/>
                    <a:pt x="10" y="34"/>
                    <a:pt x="11" y="34"/>
                  </a:cubicBezTo>
                  <a:cubicBezTo>
                    <a:pt x="13" y="34"/>
                    <a:pt x="15" y="33"/>
                    <a:pt x="17" y="31"/>
                  </a:cubicBezTo>
                  <a:lnTo>
                    <a:pt x="75" y="38"/>
                  </a:lnTo>
                  <a:cubicBezTo>
                    <a:pt x="76" y="41"/>
                    <a:pt x="79" y="43"/>
                    <a:pt x="82" y="44"/>
                  </a:cubicBezTo>
                  <a:cubicBezTo>
                    <a:pt x="83" y="44"/>
                    <a:pt x="83" y="44"/>
                    <a:pt x="84" y="44"/>
                  </a:cubicBezTo>
                  <a:cubicBezTo>
                    <a:pt x="88" y="43"/>
                    <a:pt x="92" y="40"/>
                    <a:pt x="92" y="36"/>
                  </a:cubicBezTo>
                  <a:lnTo>
                    <a:pt x="94" y="21"/>
                  </a:lnTo>
                  <a:cubicBezTo>
                    <a:pt x="95" y="16"/>
                    <a:pt x="91" y="11"/>
                    <a:pt x="86" y="1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9" name="Freeform 610">
              <a:extLst>
                <a:ext uri="{FF2B5EF4-FFF2-40B4-BE49-F238E27FC236}">
                  <a16:creationId xmlns="" xmlns:a16="http://schemas.microsoft.com/office/drawing/2014/main" id="{85471E95-831A-4A93-AA7F-7056FB5D2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5026" y="3170238"/>
              <a:ext cx="23813" cy="55563"/>
            </a:xfrm>
            <a:custGeom>
              <a:avLst/>
              <a:gdLst>
                <a:gd name="T0" fmla="*/ 36 w 44"/>
                <a:gd name="T1" fmla="*/ 3 h 95"/>
                <a:gd name="T2" fmla="*/ 21 w 44"/>
                <a:gd name="T3" fmla="*/ 1 h 95"/>
                <a:gd name="T4" fmla="*/ 21 w 44"/>
                <a:gd name="T5" fmla="*/ 1 h 95"/>
                <a:gd name="T6" fmla="*/ 10 w 44"/>
                <a:gd name="T7" fmla="*/ 9 h 95"/>
                <a:gd name="T8" fmla="*/ 12 w 44"/>
                <a:gd name="T9" fmla="*/ 16 h 95"/>
                <a:gd name="T10" fmla="*/ 14 w 44"/>
                <a:gd name="T11" fmla="*/ 17 h 95"/>
                <a:gd name="T12" fmla="*/ 6 w 44"/>
                <a:gd name="T13" fmla="*/ 75 h 95"/>
                <a:gd name="T14" fmla="*/ 1 w 44"/>
                <a:gd name="T15" fmla="*/ 82 h 95"/>
                <a:gd name="T16" fmla="*/ 2 w 44"/>
                <a:gd name="T17" fmla="*/ 89 h 95"/>
                <a:gd name="T18" fmla="*/ 9 w 44"/>
                <a:gd name="T19" fmla="*/ 93 h 95"/>
                <a:gd name="T20" fmla="*/ 24 w 44"/>
                <a:gd name="T21" fmla="*/ 95 h 95"/>
                <a:gd name="T22" fmla="*/ 26 w 44"/>
                <a:gd name="T23" fmla="*/ 95 h 95"/>
                <a:gd name="T24" fmla="*/ 31 w 44"/>
                <a:gd name="T25" fmla="*/ 93 h 95"/>
                <a:gd name="T26" fmla="*/ 34 w 44"/>
                <a:gd name="T27" fmla="*/ 87 h 95"/>
                <a:gd name="T28" fmla="*/ 31 w 44"/>
                <a:gd name="T29" fmla="*/ 79 h 95"/>
                <a:gd name="T30" fmla="*/ 38 w 44"/>
                <a:gd name="T31" fmla="*/ 20 h 95"/>
                <a:gd name="T32" fmla="*/ 44 w 44"/>
                <a:gd name="T33" fmla="*/ 13 h 95"/>
                <a:gd name="T34" fmla="*/ 36 w 44"/>
                <a:gd name="T35" fmla="*/ 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95">
                  <a:moveTo>
                    <a:pt x="36" y="3"/>
                  </a:moveTo>
                  <a:lnTo>
                    <a:pt x="21" y="1"/>
                  </a:lnTo>
                  <a:lnTo>
                    <a:pt x="21" y="1"/>
                  </a:lnTo>
                  <a:cubicBezTo>
                    <a:pt x="16" y="0"/>
                    <a:pt x="11" y="4"/>
                    <a:pt x="10" y="9"/>
                  </a:cubicBezTo>
                  <a:cubicBezTo>
                    <a:pt x="10" y="11"/>
                    <a:pt x="11" y="14"/>
                    <a:pt x="12" y="16"/>
                  </a:cubicBezTo>
                  <a:cubicBezTo>
                    <a:pt x="13" y="16"/>
                    <a:pt x="13" y="17"/>
                    <a:pt x="14" y="17"/>
                  </a:cubicBezTo>
                  <a:lnTo>
                    <a:pt x="6" y="75"/>
                  </a:lnTo>
                  <a:cubicBezTo>
                    <a:pt x="3" y="76"/>
                    <a:pt x="1" y="79"/>
                    <a:pt x="1" y="82"/>
                  </a:cubicBezTo>
                  <a:cubicBezTo>
                    <a:pt x="0" y="85"/>
                    <a:pt x="1" y="87"/>
                    <a:pt x="2" y="89"/>
                  </a:cubicBezTo>
                  <a:cubicBezTo>
                    <a:pt x="4" y="91"/>
                    <a:pt x="6" y="92"/>
                    <a:pt x="9" y="93"/>
                  </a:cubicBezTo>
                  <a:lnTo>
                    <a:pt x="24" y="95"/>
                  </a:lnTo>
                  <a:cubicBezTo>
                    <a:pt x="25" y="95"/>
                    <a:pt x="25" y="95"/>
                    <a:pt x="26" y="95"/>
                  </a:cubicBezTo>
                  <a:cubicBezTo>
                    <a:pt x="28" y="94"/>
                    <a:pt x="29" y="94"/>
                    <a:pt x="31" y="93"/>
                  </a:cubicBezTo>
                  <a:cubicBezTo>
                    <a:pt x="33" y="91"/>
                    <a:pt x="34" y="89"/>
                    <a:pt x="34" y="87"/>
                  </a:cubicBezTo>
                  <a:cubicBezTo>
                    <a:pt x="35" y="83"/>
                    <a:pt x="33" y="80"/>
                    <a:pt x="31" y="79"/>
                  </a:cubicBezTo>
                  <a:lnTo>
                    <a:pt x="38" y="20"/>
                  </a:lnTo>
                  <a:cubicBezTo>
                    <a:pt x="41" y="19"/>
                    <a:pt x="43" y="16"/>
                    <a:pt x="44" y="13"/>
                  </a:cubicBezTo>
                  <a:cubicBezTo>
                    <a:pt x="44" y="8"/>
                    <a:pt x="41" y="3"/>
                    <a:pt x="36" y="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0" name="Freeform 611">
              <a:extLst>
                <a:ext uri="{FF2B5EF4-FFF2-40B4-BE49-F238E27FC236}">
                  <a16:creationId xmlns="" xmlns:a16="http://schemas.microsoft.com/office/drawing/2014/main" id="{37A794C3-2EF6-4298-A208-152092D59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3113" y="3633788"/>
              <a:ext cx="25400" cy="53975"/>
            </a:xfrm>
            <a:custGeom>
              <a:avLst/>
              <a:gdLst>
                <a:gd name="T0" fmla="*/ 35 w 44"/>
                <a:gd name="T1" fmla="*/ 2 h 94"/>
                <a:gd name="T2" fmla="*/ 20 w 44"/>
                <a:gd name="T3" fmla="*/ 0 h 94"/>
                <a:gd name="T4" fmla="*/ 13 w 44"/>
                <a:gd name="T5" fmla="*/ 2 h 94"/>
                <a:gd name="T6" fmla="*/ 10 w 44"/>
                <a:gd name="T7" fmla="*/ 8 h 94"/>
                <a:gd name="T8" fmla="*/ 13 w 44"/>
                <a:gd name="T9" fmla="*/ 17 h 94"/>
                <a:gd name="T10" fmla="*/ 6 w 44"/>
                <a:gd name="T11" fmla="*/ 75 h 94"/>
                <a:gd name="T12" fmla="*/ 0 w 44"/>
                <a:gd name="T13" fmla="*/ 82 h 94"/>
                <a:gd name="T14" fmla="*/ 8 w 44"/>
                <a:gd name="T15" fmla="*/ 92 h 94"/>
                <a:gd name="T16" fmla="*/ 23 w 44"/>
                <a:gd name="T17" fmla="*/ 94 h 94"/>
                <a:gd name="T18" fmla="*/ 26 w 44"/>
                <a:gd name="T19" fmla="*/ 94 h 94"/>
                <a:gd name="T20" fmla="*/ 34 w 44"/>
                <a:gd name="T21" fmla="*/ 86 h 94"/>
                <a:gd name="T22" fmla="*/ 32 w 44"/>
                <a:gd name="T23" fmla="*/ 79 h 94"/>
                <a:gd name="T24" fmla="*/ 30 w 44"/>
                <a:gd name="T25" fmla="*/ 78 h 94"/>
                <a:gd name="T26" fmla="*/ 38 w 44"/>
                <a:gd name="T27" fmla="*/ 20 h 94"/>
                <a:gd name="T28" fmla="*/ 43 w 44"/>
                <a:gd name="T29" fmla="*/ 13 h 94"/>
                <a:gd name="T30" fmla="*/ 42 w 44"/>
                <a:gd name="T31" fmla="*/ 6 h 94"/>
                <a:gd name="T32" fmla="*/ 35 w 44"/>
                <a:gd name="T33" fmla="*/ 2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94">
                  <a:moveTo>
                    <a:pt x="35" y="2"/>
                  </a:moveTo>
                  <a:lnTo>
                    <a:pt x="20" y="0"/>
                  </a:lnTo>
                  <a:cubicBezTo>
                    <a:pt x="18" y="0"/>
                    <a:pt x="15" y="1"/>
                    <a:pt x="13" y="2"/>
                  </a:cubicBezTo>
                  <a:cubicBezTo>
                    <a:pt x="11" y="4"/>
                    <a:pt x="10" y="6"/>
                    <a:pt x="10" y="8"/>
                  </a:cubicBezTo>
                  <a:cubicBezTo>
                    <a:pt x="9" y="12"/>
                    <a:pt x="11" y="15"/>
                    <a:pt x="13" y="17"/>
                  </a:cubicBezTo>
                  <a:lnTo>
                    <a:pt x="6" y="75"/>
                  </a:lnTo>
                  <a:cubicBezTo>
                    <a:pt x="3" y="76"/>
                    <a:pt x="1" y="79"/>
                    <a:pt x="0" y="82"/>
                  </a:cubicBezTo>
                  <a:cubicBezTo>
                    <a:pt x="0" y="87"/>
                    <a:pt x="3" y="92"/>
                    <a:pt x="8" y="92"/>
                  </a:cubicBezTo>
                  <a:lnTo>
                    <a:pt x="23" y="94"/>
                  </a:lnTo>
                  <a:cubicBezTo>
                    <a:pt x="24" y="94"/>
                    <a:pt x="25" y="94"/>
                    <a:pt x="26" y="94"/>
                  </a:cubicBezTo>
                  <a:cubicBezTo>
                    <a:pt x="30" y="94"/>
                    <a:pt x="33" y="90"/>
                    <a:pt x="34" y="86"/>
                  </a:cubicBezTo>
                  <a:cubicBezTo>
                    <a:pt x="34" y="84"/>
                    <a:pt x="33" y="81"/>
                    <a:pt x="32" y="79"/>
                  </a:cubicBezTo>
                  <a:cubicBezTo>
                    <a:pt x="31" y="79"/>
                    <a:pt x="31" y="78"/>
                    <a:pt x="30" y="78"/>
                  </a:cubicBezTo>
                  <a:lnTo>
                    <a:pt x="38" y="20"/>
                  </a:lnTo>
                  <a:cubicBezTo>
                    <a:pt x="41" y="19"/>
                    <a:pt x="43" y="16"/>
                    <a:pt x="43" y="13"/>
                  </a:cubicBezTo>
                  <a:cubicBezTo>
                    <a:pt x="44" y="10"/>
                    <a:pt x="43" y="8"/>
                    <a:pt x="42" y="6"/>
                  </a:cubicBezTo>
                  <a:cubicBezTo>
                    <a:pt x="40" y="4"/>
                    <a:pt x="38" y="3"/>
                    <a:pt x="35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1" name="Freeform 612">
              <a:extLst>
                <a:ext uri="{FF2B5EF4-FFF2-40B4-BE49-F238E27FC236}">
                  <a16:creationId xmlns="" xmlns:a16="http://schemas.microsoft.com/office/drawing/2014/main" id="{01ED305B-C204-476B-8FDA-8878A7E78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7413" y="3187700"/>
              <a:ext cx="36513" cy="52388"/>
            </a:xfrm>
            <a:custGeom>
              <a:avLst/>
              <a:gdLst>
                <a:gd name="T0" fmla="*/ 56 w 63"/>
                <a:gd name="T1" fmla="*/ 6 h 93"/>
                <a:gd name="T2" fmla="*/ 42 w 63"/>
                <a:gd name="T3" fmla="*/ 1 h 93"/>
                <a:gd name="T4" fmla="*/ 35 w 63"/>
                <a:gd name="T5" fmla="*/ 1 h 93"/>
                <a:gd name="T6" fmla="*/ 30 w 63"/>
                <a:gd name="T7" fmla="*/ 6 h 93"/>
                <a:gd name="T8" fmla="*/ 31 w 63"/>
                <a:gd name="T9" fmla="*/ 15 h 93"/>
                <a:gd name="T10" fmla="*/ 8 w 63"/>
                <a:gd name="T11" fmla="*/ 69 h 93"/>
                <a:gd name="T12" fmla="*/ 1 w 63"/>
                <a:gd name="T13" fmla="*/ 74 h 93"/>
                <a:gd name="T14" fmla="*/ 1 w 63"/>
                <a:gd name="T15" fmla="*/ 81 h 93"/>
                <a:gd name="T16" fmla="*/ 6 w 63"/>
                <a:gd name="T17" fmla="*/ 86 h 93"/>
                <a:gd name="T18" fmla="*/ 20 w 63"/>
                <a:gd name="T19" fmla="*/ 92 h 93"/>
                <a:gd name="T20" fmla="*/ 25 w 63"/>
                <a:gd name="T21" fmla="*/ 93 h 93"/>
                <a:gd name="T22" fmla="*/ 32 w 63"/>
                <a:gd name="T23" fmla="*/ 87 h 93"/>
                <a:gd name="T24" fmla="*/ 32 w 63"/>
                <a:gd name="T25" fmla="*/ 80 h 93"/>
                <a:gd name="T26" fmla="*/ 31 w 63"/>
                <a:gd name="T27" fmla="*/ 78 h 93"/>
                <a:gd name="T28" fmla="*/ 54 w 63"/>
                <a:gd name="T29" fmla="*/ 24 h 93"/>
                <a:gd name="T30" fmla="*/ 56 w 63"/>
                <a:gd name="T31" fmla="*/ 24 h 93"/>
                <a:gd name="T32" fmla="*/ 61 w 63"/>
                <a:gd name="T33" fmla="*/ 19 h 93"/>
                <a:gd name="T34" fmla="*/ 56 w 63"/>
                <a:gd name="T35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3">
                  <a:moveTo>
                    <a:pt x="56" y="6"/>
                  </a:moveTo>
                  <a:lnTo>
                    <a:pt x="42" y="1"/>
                  </a:lnTo>
                  <a:cubicBezTo>
                    <a:pt x="39" y="0"/>
                    <a:pt x="37" y="0"/>
                    <a:pt x="35" y="1"/>
                  </a:cubicBezTo>
                  <a:cubicBezTo>
                    <a:pt x="32" y="1"/>
                    <a:pt x="31" y="3"/>
                    <a:pt x="30" y="6"/>
                  </a:cubicBezTo>
                  <a:cubicBezTo>
                    <a:pt x="28" y="9"/>
                    <a:pt x="29" y="12"/>
                    <a:pt x="31" y="15"/>
                  </a:cubicBezTo>
                  <a:lnTo>
                    <a:pt x="8" y="69"/>
                  </a:lnTo>
                  <a:cubicBezTo>
                    <a:pt x="5" y="69"/>
                    <a:pt x="3" y="71"/>
                    <a:pt x="1" y="74"/>
                  </a:cubicBezTo>
                  <a:cubicBezTo>
                    <a:pt x="0" y="76"/>
                    <a:pt x="0" y="79"/>
                    <a:pt x="1" y="81"/>
                  </a:cubicBezTo>
                  <a:cubicBezTo>
                    <a:pt x="2" y="83"/>
                    <a:pt x="4" y="85"/>
                    <a:pt x="6" y="86"/>
                  </a:cubicBezTo>
                  <a:lnTo>
                    <a:pt x="20" y="92"/>
                  </a:lnTo>
                  <a:cubicBezTo>
                    <a:pt x="22" y="93"/>
                    <a:pt x="24" y="93"/>
                    <a:pt x="25" y="93"/>
                  </a:cubicBezTo>
                  <a:cubicBezTo>
                    <a:pt x="28" y="92"/>
                    <a:pt x="31" y="90"/>
                    <a:pt x="32" y="87"/>
                  </a:cubicBezTo>
                  <a:cubicBezTo>
                    <a:pt x="33" y="85"/>
                    <a:pt x="33" y="82"/>
                    <a:pt x="32" y="80"/>
                  </a:cubicBezTo>
                  <a:cubicBezTo>
                    <a:pt x="32" y="79"/>
                    <a:pt x="32" y="79"/>
                    <a:pt x="31" y="78"/>
                  </a:cubicBezTo>
                  <a:lnTo>
                    <a:pt x="54" y="24"/>
                  </a:lnTo>
                  <a:cubicBezTo>
                    <a:pt x="54" y="24"/>
                    <a:pt x="55" y="24"/>
                    <a:pt x="56" y="24"/>
                  </a:cubicBezTo>
                  <a:cubicBezTo>
                    <a:pt x="58" y="23"/>
                    <a:pt x="60" y="21"/>
                    <a:pt x="61" y="19"/>
                  </a:cubicBezTo>
                  <a:cubicBezTo>
                    <a:pt x="63" y="14"/>
                    <a:pt x="61" y="8"/>
                    <a:pt x="56" y="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Freeform 613">
              <a:extLst>
                <a:ext uri="{FF2B5EF4-FFF2-40B4-BE49-F238E27FC236}">
                  <a16:creationId xmlns="" xmlns:a16="http://schemas.microsoft.com/office/drawing/2014/main" id="{058A8F51-38BD-4246-BB8E-0C86B9B70C2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9613" y="3617913"/>
              <a:ext cx="34925" cy="52388"/>
            </a:xfrm>
            <a:custGeom>
              <a:avLst/>
              <a:gdLst>
                <a:gd name="T0" fmla="*/ 57 w 63"/>
                <a:gd name="T1" fmla="*/ 8 h 94"/>
                <a:gd name="T2" fmla="*/ 43 w 63"/>
                <a:gd name="T3" fmla="*/ 2 h 94"/>
                <a:gd name="T4" fmla="*/ 43 w 63"/>
                <a:gd name="T5" fmla="*/ 2 h 94"/>
                <a:gd name="T6" fmla="*/ 31 w 63"/>
                <a:gd name="T7" fmla="*/ 7 h 94"/>
                <a:gd name="T8" fmla="*/ 31 w 63"/>
                <a:gd name="T9" fmla="*/ 14 h 94"/>
                <a:gd name="T10" fmla="*/ 32 w 63"/>
                <a:gd name="T11" fmla="*/ 16 h 94"/>
                <a:gd name="T12" fmla="*/ 9 w 63"/>
                <a:gd name="T13" fmla="*/ 70 h 94"/>
                <a:gd name="T14" fmla="*/ 2 w 63"/>
                <a:gd name="T15" fmla="*/ 76 h 94"/>
                <a:gd name="T16" fmla="*/ 7 w 63"/>
                <a:gd name="T17" fmla="*/ 88 h 94"/>
                <a:gd name="T18" fmla="*/ 21 w 63"/>
                <a:gd name="T19" fmla="*/ 93 h 94"/>
                <a:gd name="T20" fmla="*/ 26 w 63"/>
                <a:gd name="T21" fmla="*/ 94 h 94"/>
                <a:gd name="T22" fmla="*/ 28 w 63"/>
                <a:gd name="T23" fmla="*/ 93 h 94"/>
                <a:gd name="T24" fmla="*/ 33 w 63"/>
                <a:gd name="T25" fmla="*/ 88 h 94"/>
                <a:gd name="T26" fmla="*/ 32 w 63"/>
                <a:gd name="T27" fmla="*/ 80 h 94"/>
                <a:gd name="T28" fmla="*/ 55 w 63"/>
                <a:gd name="T29" fmla="*/ 25 h 94"/>
                <a:gd name="T30" fmla="*/ 62 w 63"/>
                <a:gd name="T31" fmla="*/ 20 h 94"/>
                <a:gd name="T32" fmla="*/ 62 w 63"/>
                <a:gd name="T33" fmla="*/ 13 h 94"/>
                <a:gd name="T34" fmla="*/ 57 w 63"/>
                <a:gd name="T35" fmla="*/ 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94">
                  <a:moveTo>
                    <a:pt x="57" y="8"/>
                  </a:moveTo>
                  <a:lnTo>
                    <a:pt x="43" y="2"/>
                  </a:lnTo>
                  <a:lnTo>
                    <a:pt x="43" y="2"/>
                  </a:lnTo>
                  <a:cubicBezTo>
                    <a:pt x="38" y="0"/>
                    <a:pt x="32" y="2"/>
                    <a:pt x="31" y="7"/>
                  </a:cubicBezTo>
                  <a:cubicBezTo>
                    <a:pt x="30" y="9"/>
                    <a:pt x="30" y="12"/>
                    <a:pt x="31" y="14"/>
                  </a:cubicBezTo>
                  <a:cubicBezTo>
                    <a:pt x="31" y="15"/>
                    <a:pt x="31" y="15"/>
                    <a:pt x="32" y="16"/>
                  </a:cubicBezTo>
                  <a:lnTo>
                    <a:pt x="9" y="70"/>
                  </a:lnTo>
                  <a:cubicBezTo>
                    <a:pt x="6" y="71"/>
                    <a:pt x="3" y="72"/>
                    <a:pt x="2" y="76"/>
                  </a:cubicBezTo>
                  <a:cubicBezTo>
                    <a:pt x="0" y="80"/>
                    <a:pt x="2" y="86"/>
                    <a:pt x="7" y="88"/>
                  </a:cubicBezTo>
                  <a:lnTo>
                    <a:pt x="21" y="93"/>
                  </a:lnTo>
                  <a:cubicBezTo>
                    <a:pt x="23" y="94"/>
                    <a:pt x="24" y="94"/>
                    <a:pt x="26" y="94"/>
                  </a:cubicBezTo>
                  <a:cubicBezTo>
                    <a:pt x="27" y="94"/>
                    <a:pt x="28" y="94"/>
                    <a:pt x="28" y="93"/>
                  </a:cubicBezTo>
                  <a:cubicBezTo>
                    <a:pt x="31" y="93"/>
                    <a:pt x="32" y="91"/>
                    <a:pt x="33" y="88"/>
                  </a:cubicBezTo>
                  <a:cubicBezTo>
                    <a:pt x="35" y="85"/>
                    <a:pt x="34" y="82"/>
                    <a:pt x="32" y="80"/>
                  </a:cubicBezTo>
                  <a:lnTo>
                    <a:pt x="55" y="25"/>
                  </a:lnTo>
                  <a:cubicBezTo>
                    <a:pt x="58" y="25"/>
                    <a:pt x="61" y="23"/>
                    <a:pt x="62" y="20"/>
                  </a:cubicBezTo>
                  <a:cubicBezTo>
                    <a:pt x="63" y="18"/>
                    <a:pt x="63" y="15"/>
                    <a:pt x="62" y="13"/>
                  </a:cubicBezTo>
                  <a:cubicBezTo>
                    <a:pt x="61" y="11"/>
                    <a:pt x="59" y="9"/>
                    <a:pt x="57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Freeform 614">
              <a:extLst>
                <a:ext uri="{FF2B5EF4-FFF2-40B4-BE49-F238E27FC236}">
                  <a16:creationId xmlns="" xmlns:a16="http://schemas.microsoft.com/office/drawing/2014/main" id="{5AC97862-6B5D-4F77-9528-BEC4A8B0CE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626" y="3219450"/>
              <a:ext cx="44450" cy="49213"/>
            </a:xfrm>
            <a:custGeom>
              <a:avLst/>
              <a:gdLst>
                <a:gd name="T0" fmla="*/ 17 w 78"/>
                <a:gd name="T1" fmla="*/ 86 h 88"/>
                <a:gd name="T2" fmla="*/ 24 w 78"/>
                <a:gd name="T3" fmla="*/ 88 h 88"/>
                <a:gd name="T4" fmla="*/ 30 w 78"/>
                <a:gd name="T5" fmla="*/ 84 h 88"/>
                <a:gd name="T6" fmla="*/ 31 w 78"/>
                <a:gd name="T7" fmla="*/ 75 h 88"/>
                <a:gd name="T8" fmla="*/ 67 w 78"/>
                <a:gd name="T9" fmla="*/ 29 h 88"/>
                <a:gd name="T10" fmla="*/ 69 w 78"/>
                <a:gd name="T11" fmla="*/ 29 h 88"/>
                <a:gd name="T12" fmla="*/ 75 w 78"/>
                <a:gd name="T13" fmla="*/ 25 h 88"/>
                <a:gd name="T14" fmla="*/ 73 w 78"/>
                <a:gd name="T15" fmla="*/ 12 h 88"/>
                <a:gd name="T16" fmla="*/ 61 w 78"/>
                <a:gd name="T17" fmla="*/ 3 h 88"/>
                <a:gd name="T18" fmla="*/ 48 w 78"/>
                <a:gd name="T19" fmla="*/ 5 h 88"/>
                <a:gd name="T20" fmla="*/ 47 w 78"/>
                <a:gd name="T21" fmla="*/ 14 h 88"/>
                <a:gd name="T22" fmla="*/ 12 w 78"/>
                <a:gd name="T23" fmla="*/ 60 h 88"/>
                <a:gd name="T24" fmla="*/ 3 w 78"/>
                <a:gd name="T25" fmla="*/ 64 h 88"/>
                <a:gd name="T26" fmla="*/ 5 w 78"/>
                <a:gd name="T27" fmla="*/ 77 h 88"/>
                <a:gd name="T28" fmla="*/ 17 w 78"/>
                <a:gd name="T29" fmla="*/ 8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88">
                  <a:moveTo>
                    <a:pt x="17" y="86"/>
                  </a:moveTo>
                  <a:cubicBezTo>
                    <a:pt x="19" y="87"/>
                    <a:pt x="22" y="88"/>
                    <a:pt x="24" y="88"/>
                  </a:cubicBezTo>
                  <a:cubicBezTo>
                    <a:pt x="26" y="87"/>
                    <a:pt x="28" y="86"/>
                    <a:pt x="30" y="84"/>
                  </a:cubicBezTo>
                  <a:cubicBezTo>
                    <a:pt x="32" y="82"/>
                    <a:pt x="32" y="78"/>
                    <a:pt x="31" y="75"/>
                  </a:cubicBezTo>
                  <a:lnTo>
                    <a:pt x="67" y="29"/>
                  </a:lnTo>
                  <a:cubicBezTo>
                    <a:pt x="68" y="29"/>
                    <a:pt x="68" y="29"/>
                    <a:pt x="69" y="29"/>
                  </a:cubicBezTo>
                  <a:cubicBezTo>
                    <a:pt x="71" y="29"/>
                    <a:pt x="74" y="27"/>
                    <a:pt x="75" y="25"/>
                  </a:cubicBezTo>
                  <a:cubicBezTo>
                    <a:pt x="78" y="21"/>
                    <a:pt x="78" y="15"/>
                    <a:pt x="73" y="12"/>
                  </a:cubicBezTo>
                  <a:lnTo>
                    <a:pt x="61" y="3"/>
                  </a:lnTo>
                  <a:cubicBezTo>
                    <a:pt x="57" y="0"/>
                    <a:pt x="52" y="1"/>
                    <a:pt x="48" y="5"/>
                  </a:cubicBezTo>
                  <a:cubicBezTo>
                    <a:pt x="46" y="7"/>
                    <a:pt x="46" y="11"/>
                    <a:pt x="47" y="14"/>
                  </a:cubicBezTo>
                  <a:lnTo>
                    <a:pt x="12" y="60"/>
                  </a:lnTo>
                  <a:cubicBezTo>
                    <a:pt x="8" y="60"/>
                    <a:pt x="5" y="61"/>
                    <a:pt x="3" y="64"/>
                  </a:cubicBezTo>
                  <a:cubicBezTo>
                    <a:pt x="0" y="68"/>
                    <a:pt x="1" y="74"/>
                    <a:pt x="5" y="77"/>
                  </a:cubicBezTo>
                  <a:lnTo>
                    <a:pt x="17" y="86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Freeform 615">
              <a:extLst>
                <a:ext uri="{FF2B5EF4-FFF2-40B4-BE49-F238E27FC236}">
                  <a16:creationId xmlns="" xmlns:a16="http://schemas.microsoft.com/office/drawing/2014/main" id="{436D8FAB-CB7C-4C41-98D4-C55F0DFB8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2463" y="3589338"/>
              <a:ext cx="44450" cy="49213"/>
            </a:xfrm>
            <a:custGeom>
              <a:avLst/>
              <a:gdLst>
                <a:gd name="T0" fmla="*/ 61 w 78"/>
                <a:gd name="T1" fmla="*/ 3 h 88"/>
                <a:gd name="T2" fmla="*/ 48 w 78"/>
                <a:gd name="T3" fmla="*/ 5 h 88"/>
                <a:gd name="T4" fmla="*/ 47 w 78"/>
                <a:gd name="T5" fmla="*/ 14 h 88"/>
                <a:gd name="T6" fmla="*/ 11 w 78"/>
                <a:gd name="T7" fmla="*/ 60 h 88"/>
                <a:gd name="T8" fmla="*/ 3 w 78"/>
                <a:gd name="T9" fmla="*/ 64 h 88"/>
                <a:gd name="T10" fmla="*/ 5 w 78"/>
                <a:gd name="T11" fmla="*/ 77 h 88"/>
                <a:gd name="T12" fmla="*/ 17 w 78"/>
                <a:gd name="T13" fmla="*/ 86 h 88"/>
                <a:gd name="T14" fmla="*/ 23 w 78"/>
                <a:gd name="T15" fmla="*/ 88 h 88"/>
                <a:gd name="T16" fmla="*/ 30 w 78"/>
                <a:gd name="T17" fmla="*/ 84 h 88"/>
                <a:gd name="T18" fmla="*/ 31 w 78"/>
                <a:gd name="T19" fmla="*/ 75 h 88"/>
                <a:gd name="T20" fmla="*/ 67 w 78"/>
                <a:gd name="T21" fmla="*/ 29 h 88"/>
                <a:gd name="T22" fmla="*/ 69 w 78"/>
                <a:gd name="T23" fmla="*/ 29 h 88"/>
                <a:gd name="T24" fmla="*/ 75 w 78"/>
                <a:gd name="T25" fmla="*/ 25 h 88"/>
                <a:gd name="T26" fmla="*/ 73 w 78"/>
                <a:gd name="T27" fmla="*/ 12 h 88"/>
                <a:gd name="T28" fmla="*/ 61 w 78"/>
                <a:gd name="T2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8" h="88">
                  <a:moveTo>
                    <a:pt x="61" y="3"/>
                  </a:moveTo>
                  <a:cubicBezTo>
                    <a:pt x="57" y="0"/>
                    <a:pt x="51" y="1"/>
                    <a:pt x="48" y="5"/>
                  </a:cubicBezTo>
                  <a:cubicBezTo>
                    <a:pt x="46" y="7"/>
                    <a:pt x="46" y="11"/>
                    <a:pt x="47" y="14"/>
                  </a:cubicBezTo>
                  <a:lnTo>
                    <a:pt x="11" y="60"/>
                  </a:lnTo>
                  <a:cubicBezTo>
                    <a:pt x="8" y="60"/>
                    <a:pt x="5" y="61"/>
                    <a:pt x="3" y="64"/>
                  </a:cubicBezTo>
                  <a:cubicBezTo>
                    <a:pt x="0" y="68"/>
                    <a:pt x="0" y="74"/>
                    <a:pt x="5" y="77"/>
                  </a:cubicBezTo>
                  <a:lnTo>
                    <a:pt x="17" y="86"/>
                  </a:lnTo>
                  <a:cubicBezTo>
                    <a:pt x="19" y="87"/>
                    <a:pt x="21" y="88"/>
                    <a:pt x="23" y="88"/>
                  </a:cubicBezTo>
                  <a:cubicBezTo>
                    <a:pt x="26" y="87"/>
                    <a:pt x="28" y="86"/>
                    <a:pt x="30" y="84"/>
                  </a:cubicBezTo>
                  <a:cubicBezTo>
                    <a:pt x="32" y="82"/>
                    <a:pt x="32" y="78"/>
                    <a:pt x="31" y="75"/>
                  </a:cubicBezTo>
                  <a:lnTo>
                    <a:pt x="67" y="29"/>
                  </a:lnTo>
                  <a:cubicBezTo>
                    <a:pt x="67" y="29"/>
                    <a:pt x="68" y="29"/>
                    <a:pt x="69" y="29"/>
                  </a:cubicBezTo>
                  <a:cubicBezTo>
                    <a:pt x="71" y="29"/>
                    <a:pt x="73" y="27"/>
                    <a:pt x="75" y="25"/>
                  </a:cubicBezTo>
                  <a:cubicBezTo>
                    <a:pt x="78" y="21"/>
                    <a:pt x="77" y="15"/>
                    <a:pt x="73" y="12"/>
                  </a:cubicBezTo>
                  <a:lnTo>
                    <a:pt x="61" y="3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Freeform 616">
              <a:extLst>
                <a:ext uri="{FF2B5EF4-FFF2-40B4-BE49-F238E27FC236}">
                  <a16:creationId xmlns="" xmlns:a16="http://schemas.microsoft.com/office/drawing/2014/main" id="{65DCC411-4A38-4FB1-A14F-3017DB55B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6313" y="3265488"/>
              <a:ext cx="49213" cy="44450"/>
            </a:xfrm>
            <a:custGeom>
              <a:avLst/>
              <a:gdLst>
                <a:gd name="T0" fmla="*/ 14 w 88"/>
                <a:gd name="T1" fmla="*/ 47 h 77"/>
                <a:gd name="T2" fmla="*/ 12 w 88"/>
                <a:gd name="T3" fmla="*/ 46 h 77"/>
                <a:gd name="T4" fmla="*/ 5 w 88"/>
                <a:gd name="T5" fmla="*/ 48 h 77"/>
                <a:gd name="T6" fmla="*/ 3 w 88"/>
                <a:gd name="T7" fmla="*/ 61 h 77"/>
                <a:gd name="T8" fmla="*/ 12 w 88"/>
                <a:gd name="T9" fmla="*/ 73 h 77"/>
                <a:gd name="T10" fmla="*/ 18 w 88"/>
                <a:gd name="T11" fmla="*/ 77 h 77"/>
                <a:gd name="T12" fmla="*/ 21 w 88"/>
                <a:gd name="T13" fmla="*/ 77 h 77"/>
                <a:gd name="T14" fmla="*/ 25 w 88"/>
                <a:gd name="T15" fmla="*/ 75 h 77"/>
                <a:gd name="T16" fmla="*/ 29 w 88"/>
                <a:gd name="T17" fmla="*/ 67 h 77"/>
                <a:gd name="T18" fmla="*/ 75 w 88"/>
                <a:gd name="T19" fmla="*/ 31 h 77"/>
                <a:gd name="T20" fmla="*/ 80 w 88"/>
                <a:gd name="T21" fmla="*/ 31 h 77"/>
                <a:gd name="T22" fmla="*/ 84 w 88"/>
                <a:gd name="T23" fmla="*/ 30 h 77"/>
                <a:gd name="T24" fmla="*/ 88 w 88"/>
                <a:gd name="T25" fmla="*/ 23 h 77"/>
                <a:gd name="T26" fmla="*/ 86 w 88"/>
                <a:gd name="T27" fmla="*/ 17 h 77"/>
                <a:gd name="T28" fmla="*/ 77 w 88"/>
                <a:gd name="T29" fmla="*/ 5 h 77"/>
                <a:gd name="T30" fmla="*/ 64 w 88"/>
                <a:gd name="T31" fmla="*/ 3 h 77"/>
                <a:gd name="T32" fmla="*/ 60 w 88"/>
                <a:gd name="T33" fmla="*/ 11 h 77"/>
                <a:gd name="T34" fmla="*/ 14 w 88"/>
                <a:gd name="T35" fmla="*/ 4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77">
                  <a:moveTo>
                    <a:pt x="14" y="47"/>
                  </a:moveTo>
                  <a:cubicBezTo>
                    <a:pt x="13" y="47"/>
                    <a:pt x="12" y="46"/>
                    <a:pt x="12" y="46"/>
                  </a:cubicBezTo>
                  <a:cubicBezTo>
                    <a:pt x="9" y="46"/>
                    <a:pt x="7" y="46"/>
                    <a:pt x="5" y="48"/>
                  </a:cubicBezTo>
                  <a:cubicBezTo>
                    <a:pt x="1" y="51"/>
                    <a:pt x="0" y="57"/>
                    <a:pt x="3" y="61"/>
                  </a:cubicBezTo>
                  <a:lnTo>
                    <a:pt x="12" y="73"/>
                  </a:lnTo>
                  <a:cubicBezTo>
                    <a:pt x="14" y="75"/>
                    <a:pt x="16" y="76"/>
                    <a:pt x="18" y="77"/>
                  </a:cubicBezTo>
                  <a:cubicBezTo>
                    <a:pt x="19" y="77"/>
                    <a:pt x="20" y="77"/>
                    <a:pt x="21" y="77"/>
                  </a:cubicBezTo>
                  <a:cubicBezTo>
                    <a:pt x="23" y="76"/>
                    <a:pt x="24" y="76"/>
                    <a:pt x="25" y="75"/>
                  </a:cubicBezTo>
                  <a:cubicBezTo>
                    <a:pt x="28" y="73"/>
                    <a:pt x="29" y="70"/>
                    <a:pt x="29" y="67"/>
                  </a:cubicBezTo>
                  <a:lnTo>
                    <a:pt x="75" y="31"/>
                  </a:lnTo>
                  <a:cubicBezTo>
                    <a:pt x="77" y="31"/>
                    <a:pt x="78" y="32"/>
                    <a:pt x="80" y="31"/>
                  </a:cubicBezTo>
                  <a:cubicBezTo>
                    <a:pt x="81" y="31"/>
                    <a:pt x="83" y="31"/>
                    <a:pt x="84" y="30"/>
                  </a:cubicBezTo>
                  <a:cubicBezTo>
                    <a:pt x="86" y="28"/>
                    <a:pt x="87" y="26"/>
                    <a:pt x="88" y="23"/>
                  </a:cubicBezTo>
                  <a:cubicBezTo>
                    <a:pt x="88" y="21"/>
                    <a:pt x="87" y="19"/>
                    <a:pt x="86" y="17"/>
                  </a:cubicBezTo>
                  <a:lnTo>
                    <a:pt x="77" y="5"/>
                  </a:lnTo>
                  <a:cubicBezTo>
                    <a:pt x="74" y="0"/>
                    <a:pt x="68" y="0"/>
                    <a:pt x="64" y="3"/>
                  </a:cubicBezTo>
                  <a:cubicBezTo>
                    <a:pt x="61" y="5"/>
                    <a:pt x="60" y="8"/>
                    <a:pt x="60" y="11"/>
                  </a:cubicBezTo>
                  <a:lnTo>
                    <a:pt x="14" y="4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Freeform 617">
              <a:extLst>
                <a:ext uri="{FF2B5EF4-FFF2-40B4-BE49-F238E27FC236}">
                  <a16:creationId xmlns="" xmlns:a16="http://schemas.microsoft.com/office/drawing/2014/main" id="{719F0032-E9DC-48B3-A9E1-CFEE926AB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6426" y="3549650"/>
              <a:ext cx="50800" cy="42863"/>
            </a:xfrm>
            <a:custGeom>
              <a:avLst/>
              <a:gdLst>
                <a:gd name="T0" fmla="*/ 74 w 88"/>
                <a:gd name="T1" fmla="*/ 30 h 76"/>
                <a:gd name="T2" fmla="*/ 76 w 88"/>
                <a:gd name="T3" fmla="*/ 31 h 76"/>
                <a:gd name="T4" fmla="*/ 79 w 88"/>
                <a:gd name="T5" fmla="*/ 31 h 76"/>
                <a:gd name="T6" fmla="*/ 83 w 88"/>
                <a:gd name="T7" fmla="*/ 29 h 76"/>
                <a:gd name="T8" fmla="*/ 85 w 88"/>
                <a:gd name="T9" fmla="*/ 16 h 76"/>
                <a:gd name="T10" fmla="*/ 76 w 88"/>
                <a:gd name="T11" fmla="*/ 4 h 76"/>
                <a:gd name="T12" fmla="*/ 70 w 88"/>
                <a:gd name="T13" fmla="*/ 0 h 76"/>
                <a:gd name="T14" fmla="*/ 63 w 88"/>
                <a:gd name="T15" fmla="*/ 2 h 76"/>
                <a:gd name="T16" fmla="*/ 59 w 88"/>
                <a:gd name="T17" fmla="*/ 11 h 76"/>
                <a:gd name="T18" fmla="*/ 13 w 88"/>
                <a:gd name="T19" fmla="*/ 46 h 76"/>
                <a:gd name="T20" fmla="*/ 4 w 88"/>
                <a:gd name="T21" fmla="*/ 47 h 76"/>
                <a:gd name="T22" fmla="*/ 0 w 88"/>
                <a:gd name="T23" fmla="*/ 54 h 76"/>
                <a:gd name="T24" fmla="*/ 2 w 88"/>
                <a:gd name="T25" fmla="*/ 60 h 76"/>
                <a:gd name="T26" fmla="*/ 11 w 88"/>
                <a:gd name="T27" fmla="*/ 72 h 76"/>
                <a:gd name="T28" fmla="*/ 20 w 88"/>
                <a:gd name="T29" fmla="*/ 76 h 76"/>
                <a:gd name="T30" fmla="*/ 24 w 88"/>
                <a:gd name="T31" fmla="*/ 74 h 76"/>
                <a:gd name="T32" fmla="*/ 28 w 88"/>
                <a:gd name="T33" fmla="*/ 66 h 76"/>
                <a:gd name="T34" fmla="*/ 74 w 88"/>
                <a:gd name="T35" fmla="*/ 3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76">
                  <a:moveTo>
                    <a:pt x="74" y="30"/>
                  </a:moveTo>
                  <a:cubicBezTo>
                    <a:pt x="75" y="31"/>
                    <a:pt x="76" y="31"/>
                    <a:pt x="76" y="31"/>
                  </a:cubicBezTo>
                  <a:cubicBezTo>
                    <a:pt x="77" y="31"/>
                    <a:pt x="78" y="31"/>
                    <a:pt x="79" y="31"/>
                  </a:cubicBezTo>
                  <a:cubicBezTo>
                    <a:pt x="80" y="31"/>
                    <a:pt x="82" y="30"/>
                    <a:pt x="83" y="29"/>
                  </a:cubicBezTo>
                  <a:cubicBezTo>
                    <a:pt x="87" y="26"/>
                    <a:pt x="88" y="20"/>
                    <a:pt x="85" y="16"/>
                  </a:cubicBezTo>
                  <a:lnTo>
                    <a:pt x="76" y="4"/>
                  </a:lnTo>
                  <a:cubicBezTo>
                    <a:pt x="74" y="2"/>
                    <a:pt x="72" y="1"/>
                    <a:pt x="70" y="0"/>
                  </a:cubicBezTo>
                  <a:cubicBezTo>
                    <a:pt x="67" y="0"/>
                    <a:pt x="65" y="1"/>
                    <a:pt x="63" y="2"/>
                  </a:cubicBezTo>
                  <a:cubicBezTo>
                    <a:pt x="60" y="4"/>
                    <a:pt x="59" y="7"/>
                    <a:pt x="59" y="11"/>
                  </a:cubicBezTo>
                  <a:lnTo>
                    <a:pt x="13" y="46"/>
                  </a:lnTo>
                  <a:cubicBezTo>
                    <a:pt x="10" y="45"/>
                    <a:pt x="6" y="45"/>
                    <a:pt x="4" y="47"/>
                  </a:cubicBezTo>
                  <a:cubicBezTo>
                    <a:pt x="2" y="49"/>
                    <a:pt x="1" y="51"/>
                    <a:pt x="0" y="54"/>
                  </a:cubicBezTo>
                  <a:cubicBezTo>
                    <a:pt x="0" y="56"/>
                    <a:pt x="1" y="58"/>
                    <a:pt x="2" y="60"/>
                  </a:cubicBezTo>
                  <a:lnTo>
                    <a:pt x="11" y="72"/>
                  </a:lnTo>
                  <a:cubicBezTo>
                    <a:pt x="13" y="75"/>
                    <a:pt x="17" y="76"/>
                    <a:pt x="20" y="76"/>
                  </a:cubicBezTo>
                  <a:cubicBezTo>
                    <a:pt x="22" y="76"/>
                    <a:pt x="23" y="75"/>
                    <a:pt x="24" y="74"/>
                  </a:cubicBezTo>
                  <a:cubicBezTo>
                    <a:pt x="27" y="72"/>
                    <a:pt x="28" y="69"/>
                    <a:pt x="28" y="66"/>
                  </a:cubicBezTo>
                  <a:lnTo>
                    <a:pt x="74" y="3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Freeform 618">
              <a:extLst>
                <a:ext uri="{FF2B5EF4-FFF2-40B4-BE49-F238E27FC236}">
                  <a16:creationId xmlns="" xmlns:a16="http://schemas.microsoft.com/office/drawing/2014/main" id="{267740D1-EFDF-419A-8136-AA6324F704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4888" y="3321050"/>
              <a:ext cx="53975" cy="36513"/>
            </a:xfrm>
            <a:custGeom>
              <a:avLst/>
              <a:gdLst>
                <a:gd name="T0" fmla="*/ 15 w 94"/>
                <a:gd name="T1" fmla="*/ 32 h 63"/>
                <a:gd name="T2" fmla="*/ 6 w 94"/>
                <a:gd name="T3" fmla="*/ 31 h 63"/>
                <a:gd name="T4" fmla="*/ 1 w 94"/>
                <a:gd name="T5" fmla="*/ 36 h 63"/>
                <a:gd name="T6" fmla="*/ 1 w 94"/>
                <a:gd name="T7" fmla="*/ 43 h 63"/>
                <a:gd name="T8" fmla="*/ 7 w 94"/>
                <a:gd name="T9" fmla="*/ 57 h 63"/>
                <a:gd name="T10" fmla="*/ 12 w 94"/>
                <a:gd name="T11" fmla="*/ 62 h 63"/>
                <a:gd name="T12" fmla="*/ 17 w 94"/>
                <a:gd name="T13" fmla="*/ 62 h 63"/>
                <a:gd name="T14" fmla="*/ 19 w 94"/>
                <a:gd name="T15" fmla="*/ 62 h 63"/>
                <a:gd name="T16" fmla="*/ 24 w 94"/>
                <a:gd name="T17" fmla="*/ 55 h 63"/>
                <a:gd name="T18" fmla="*/ 79 w 94"/>
                <a:gd name="T19" fmla="*/ 32 h 63"/>
                <a:gd name="T20" fmla="*/ 80 w 94"/>
                <a:gd name="T21" fmla="*/ 33 h 63"/>
                <a:gd name="T22" fmla="*/ 85 w 94"/>
                <a:gd name="T23" fmla="*/ 34 h 63"/>
                <a:gd name="T24" fmla="*/ 87 w 94"/>
                <a:gd name="T25" fmla="*/ 33 h 63"/>
                <a:gd name="T26" fmla="*/ 92 w 94"/>
                <a:gd name="T27" fmla="*/ 21 h 63"/>
                <a:gd name="T28" fmla="*/ 87 w 94"/>
                <a:gd name="T29" fmla="*/ 7 h 63"/>
                <a:gd name="T30" fmla="*/ 74 w 94"/>
                <a:gd name="T31" fmla="*/ 2 h 63"/>
                <a:gd name="T32" fmla="*/ 69 w 94"/>
                <a:gd name="T33" fmla="*/ 9 h 63"/>
                <a:gd name="T34" fmla="*/ 15 w 94"/>
                <a:gd name="T3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3">
                  <a:moveTo>
                    <a:pt x="15" y="32"/>
                  </a:moveTo>
                  <a:cubicBezTo>
                    <a:pt x="12" y="30"/>
                    <a:pt x="9" y="29"/>
                    <a:pt x="6" y="31"/>
                  </a:cubicBezTo>
                  <a:cubicBezTo>
                    <a:pt x="4" y="31"/>
                    <a:pt x="2" y="33"/>
                    <a:pt x="1" y="36"/>
                  </a:cubicBezTo>
                  <a:cubicBezTo>
                    <a:pt x="0" y="38"/>
                    <a:pt x="0" y="40"/>
                    <a:pt x="1" y="43"/>
                  </a:cubicBezTo>
                  <a:lnTo>
                    <a:pt x="7" y="57"/>
                  </a:lnTo>
                  <a:cubicBezTo>
                    <a:pt x="8" y="59"/>
                    <a:pt x="10" y="61"/>
                    <a:pt x="12" y="62"/>
                  </a:cubicBezTo>
                  <a:cubicBezTo>
                    <a:pt x="13" y="62"/>
                    <a:pt x="15" y="63"/>
                    <a:pt x="17" y="62"/>
                  </a:cubicBezTo>
                  <a:cubicBezTo>
                    <a:pt x="17" y="62"/>
                    <a:pt x="18" y="62"/>
                    <a:pt x="19" y="62"/>
                  </a:cubicBezTo>
                  <a:cubicBezTo>
                    <a:pt x="22" y="61"/>
                    <a:pt x="24" y="58"/>
                    <a:pt x="24" y="55"/>
                  </a:cubicBezTo>
                  <a:lnTo>
                    <a:pt x="79" y="32"/>
                  </a:lnTo>
                  <a:cubicBezTo>
                    <a:pt x="79" y="33"/>
                    <a:pt x="80" y="33"/>
                    <a:pt x="80" y="33"/>
                  </a:cubicBezTo>
                  <a:cubicBezTo>
                    <a:pt x="82" y="34"/>
                    <a:pt x="83" y="34"/>
                    <a:pt x="85" y="34"/>
                  </a:cubicBezTo>
                  <a:cubicBezTo>
                    <a:pt x="86" y="34"/>
                    <a:pt x="87" y="34"/>
                    <a:pt x="87" y="33"/>
                  </a:cubicBezTo>
                  <a:cubicBezTo>
                    <a:pt x="92" y="31"/>
                    <a:pt x="94" y="26"/>
                    <a:pt x="92" y="21"/>
                  </a:cubicBezTo>
                  <a:lnTo>
                    <a:pt x="87" y="7"/>
                  </a:lnTo>
                  <a:cubicBezTo>
                    <a:pt x="85" y="2"/>
                    <a:pt x="79" y="0"/>
                    <a:pt x="74" y="2"/>
                  </a:cubicBezTo>
                  <a:cubicBezTo>
                    <a:pt x="71" y="3"/>
                    <a:pt x="70" y="6"/>
                    <a:pt x="69" y="9"/>
                  </a:cubicBezTo>
                  <a:lnTo>
                    <a:pt x="15" y="3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Freeform 619">
              <a:extLst>
                <a:ext uri="{FF2B5EF4-FFF2-40B4-BE49-F238E27FC236}">
                  <a16:creationId xmlns="" xmlns:a16="http://schemas.microsoft.com/office/drawing/2014/main" id="{51F2CD44-0A37-4DB8-B77F-E46740F24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676" y="3500438"/>
              <a:ext cx="53975" cy="34925"/>
            </a:xfrm>
            <a:custGeom>
              <a:avLst/>
              <a:gdLst>
                <a:gd name="T0" fmla="*/ 79 w 94"/>
                <a:gd name="T1" fmla="*/ 31 h 62"/>
                <a:gd name="T2" fmla="*/ 86 w 94"/>
                <a:gd name="T3" fmla="*/ 33 h 62"/>
                <a:gd name="T4" fmla="*/ 88 w 94"/>
                <a:gd name="T5" fmla="*/ 32 h 62"/>
                <a:gd name="T6" fmla="*/ 93 w 94"/>
                <a:gd name="T7" fmla="*/ 27 h 62"/>
                <a:gd name="T8" fmla="*/ 93 w 94"/>
                <a:gd name="T9" fmla="*/ 20 h 62"/>
                <a:gd name="T10" fmla="*/ 87 w 94"/>
                <a:gd name="T11" fmla="*/ 6 h 62"/>
                <a:gd name="T12" fmla="*/ 82 w 94"/>
                <a:gd name="T13" fmla="*/ 1 h 62"/>
                <a:gd name="T14" fmla="*/ 75 w 94"/>
                <a:gd name="T15" fmla="*/ 1 h 62"/>
                <a:gd name="T16" fmla="*/ 70 w 94"/>
                <a:gd name="T17" fmla="*/ 8 h 62"/>
                <a:gd name="T18" fmla="*/ 16 w 94"/>
                <a:gd name="T19" fmla="*/ 31 h 62"/>
                <a:gd name="T20" fmla="*/ 14 w 94"/>
                <a:gd name="T21" fmla="*/ 30 h 62"/>
                <a:gd name="T22" fmla="*/ 7 w 94"/>
                <a:gd name="T23" fmla="*/ 30 h 62"/>
                <a:gd name="T24" fmla="*/ 2 w 94"/>
                <a:gd name="T25" fmla="*/ 42 h 62"/>
                <a:gd name="T26" fmla="*/ 7 w 94"/>
                <a:gd name="T27" fmla="*/ 56 h 62"/>
                <a:gd name="T28" fmla="*/ 17 w 94"/>
                <a:gd name="T29" fmla="*/ 61 h 62"/>
                <a:gd name="T30" fmla="*/ 20 w 94"/>
                <a:gd name="T31" fmla="*/ 61 h 62"/>
                <a:gd name="T32" fmla="*/ 25 w 94"/>
                <a:gd name="T33" fmla="*/ 54 h 62"/>
                <a:gd name="T34" fmla="*/ 79 w 94"/>
                <a:gd name="T35" fmla="*/ 3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4" h="62">
                  <a:moveTo>
                    <a:pt x="79" y="31"/>
                  </a:moveTo>
                  <a:cubicBezTo>
                    <a:pt x="81" y="33"/>
                    <a:pt x="83" y="33"/>
                    <a:pt x="86" y="33"/>
                  </a:cubicBezTo>
                  <a:cubicBezTo>
                    <a:pt x="86" y="33"/>
                    <a:pt x="87" y="33"/>
                    <a:pt x="88" y="32"/>
                  </a:cubicBezTo>
                  <a:cubicBezTo>
                    <a:pt x="90" y="32"/>
                    <a:pt x="92" y="30"/>
                    <a:pt x="93" y="27"/>
                  </a:cubicBezTo>
                  <a:cubicBezTo>
                    <a:pt x="94" y="25"/>
                    <a:pt x="94" y="23"/>
                    <a:pt x="93" y="20"/>
                  </a:cubicBezTo>
                  <a:lnTo>
                    <a:pt x="87" y="6"/>
                  </a:lnTo>
                  <a:cubicBezTo>
                    <a:pt x="86" y="4"/>
                    <a:pt x="84" y="2"/>
                    <a:pt x="82" y="1"/>
                  </a:cubicBezTo>
                  <a:cubicBezTo>
                    <a:pt x="80" y="0"/>
                    <a:pt x="77" y="0"/>
                    <a:pt x="75" y="1"/>
                  </a:cubicBezTo>
                  <a:cubicBezTo>
                    <a:pt x="72" y="3"/>
                    <a:pt x="70" y="5"/>
                    <a:pt x="70" y="8"/>
                  </a:cubicBezTo>
                  <a:lnTo>
                    <a:pt x="16" y="31"/>
                  </a:lnTo>
                  <a:cubicBezTo>
                    <a:pt x="15" y="30"/>
                    <a:pt x="14" y="30"/>
                    <a:pt x="14" y="30"/>
                  </a:cubicBezTo>
                  <a:cubicBezTo>
                    <a:pt x="11" y="29"/>
                    <a:pt x="9" y="29"/>
                    <a:pt x="7" y="30"/>
                  </a:cubicBezTo>
                  <a:cubicBezTo>
                    <a:pt x="2" y="32"/>
                    <a:pt x="0" y="37"/>
                    <a:pt x="2" y="42"/>
                  </a:cubicBezTo>
                  <a:lnTo>
                    <a:pt x="7" y="56"/>
                  </a:lnTo>
                  <a:cubicBezTo>
                    <a:pt x="9" y="60"/>
                    <a:pt x="13" y="62"/>
                    <a:pt x="17" y="61"/>
                  </a:cubicBezTo>
                  <a:cubicBezTo>
                    <a:pt x="18" y="61"/>
                    <a:pt x="19" y="61"/>
                    <a:pt x="20" y="61"/>
                  </a:cubicBezTo>
                  <a:cubicBezTo>
                    <a:pt x="23" y="60"/>
                    <a:pt x="24" y="57"/>
                    <a:pt x="25" y="54"/>
                  </a:cubicBezTo>
                  <a:lnTo>
                    <a:pt x="79" y="31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Freeform 644">
              <a:extLst>
                <a:ext uri="{FF2B5EF4-FFF2-40B4-BE49-F238E27FC236}">
                  <a16:creationId xmlns="" xmlns:a16="http://schemas.microsoft.com/office/drawing/2014/main" id="{DD9AA0EA-FDF0-4A4F-AAAB-82790334C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1" y="3055938"/>
              <a:ext cx="44450" cy="165100"/>
            </a:xfrm>
            <a:custGeom>
              <a:avLst/>
              <a:gdLst>
                <a:gd name="T0" fmla="*/ 39 w 78"/>
                <a:gd name="T1" fmla="*/ 0 h 287"/>
                <a:gd name="T2" fmla="*/ 0 w 78"/>
                <a:gd name="T3" fmla="*/ 46 h 287"/>
                <a:gd name="T4" fmla="*/ 6 w 78"/>
                <a:gd name="T5" fmla="*/ 71 h 287"/>
                <a:gd name="T6" fmla="*/ 6 w 78"/>
                <a:gd name="T7" fmla="*/ 71 h 287"/>
                <a:gd name="T8" fmla="*/ 30 w 78"/>
                <a:gd name="T9" fmla="*/ 276 h 287"/>
                <a:gd name="T10" fmla="*/ 25 w 78"/>
                <a:gd name="T11" fmla="*/ 281 h 287"/>
                <a:gd name="T12" fmla="*/ 31 w 78"/>
                <a:gd name="T13" fmla="*/ 287 h 287"/>
                <a:gd name="T14" fmla="*/ 47 w 78"/>
                <a:gd name="T15" fmla="*/ 287 h 287"/>
                <a:gd name="T16" fmla="*/ 53 w 78"/>
                <a:gd name="T17" fmla="*/ 281 h 287"/>
                <a:gd name="T18" fmla="*/ 48 w 78"/>
                <a:gd name="T19" fmla="*/ 276 h 287"/>
                <a:gd name="T20" fmla="*/ 72 w 78"/>
                <a:gd name="T21" fmla="*/ 71 h 287"/>
                <a:gd name="T22" fmla="*/ 72 w 78"/>
                <a:gd name="T23" fmla="*/ 71 h 287"/>
                <a:gd name="T24" fmla="*/ 78 w 78"/>
                <a:gd name="T25" fmla="*/ 46 h 287"/>
                <a:gd name="T26" fmla="*/ 39 w 78"/>
                <a:gd name="T2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287">
                  <a:moveTo>
                    <a:pt x="39" y="0"/>
                  </a:moveTo>
                  <a:cubicBezTo>
                    <a:pt x="17" y="0"/>
                    <a:pt x="0" y="21"/>
                    <a:pt x="0" y="46"/>
                  </a:cubicBezTo>
                  <a:cubicBezTo>
                    <a:pt x="0" y="55"/>
                    <a:pt x="2" y="64"/>
                    <a:pt x="6" y="71"/>
                  </a:cubicBezTo>
                  <a:lnTo>
                    <a:pt x="6" y="71"/>
                  </a:lnTo>
                  <a:cubicBezTo>
                    <a:pt x="32" y="118"/>
                    <a:pt x="31" y="248"/>
                    <a:pt x="30" y="276"/>
                  </a:cubicBezTo>
                  <a:cubicBezTo>
                    <a:pt x="27" y="276"/>
                    <a:pt x="25" y="279"/>
                    <a:pt x="25" y="281"/>
                  </a:cubicBezTo>
                  <a:cubicBezTo>
                    <a:pt x="25" y="285"/>
                    <a:pt x="28" y="287"/>
                    <a:pt x="31" y="287"/>
                  </a:cubicBezTo>
                  <a:lnTo>
                    <a:pt x="47" y="287"/>
                  </a:lnTo>
                  <a:cubicBezTo>
                    <a:pt x="50" y="287"/>
                    <a:pt x="53" y="285"/>
                    <a:pt x="53" y="281"/>
                  </a:cubicBezTo>
                  <a:cubicBezTo>
                    <a:pt x="53" y="279"/>
                    <a:pt x="51" y="276"/>
                    <a:pt x="48" y="276"/>
                  </a:cubicBezTo>
                  <a:cubicBezTo>
                    <a:pt x="47" y="248"/>
                    <a:pt x="46" y="118"/>
                    <a:pt x="72" y="71"/>
                  </a:cubicBezTo>
                  <a:lnTo>
                    <a:pt x="72" y="71"/>
                  </a:lnTo>
                  <a:cubicBezTo>
                    <a:pt x="76" y="64"/>
                    <a:pt x="78" y="55"/>
                    <a:pt x="78" y="46"/>
                  </a:cubicBezTo>
                  <a:cubicBezTo>
                    <a:pt x="78" y="21"/>
                    <a:pt x="61" y="0"/>
                    <a:pt x="3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0" name="Freeform 645">
              <a:extLst>
                <a:ext uri="{FF2B5EF4-FFF2-40B4-BE49-F238E27FC236}">
                  <a16:creationId xmlns="" xmlns:a16="http://schemas.microsoft.com/office/drawing/2014/main" id="{67B65830-CA1F-4BF4-9161-08E5293F3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3751" y="3638550"/>
              <a:ext cx="44450" cy="163513"/>
            </a:xfrm>
            <a:custGeom>
              <a:avLst/>
              <a:gdLst>
                <a:gd name="T0" fmla="*/ 72 w 78"/>
                <a:gd name="T1" fmla="*/ 216 h 287"/>
                <a:gd name="T2" fmla="*/ 48 w 78"/>
                <a:gd name="T3" fmla="*/ 11 h 287"/>
                <a:gd name="T4" fmla="*/ 53 w 78"/>
                <a:gd name="T5" fmla="*/ 6 h 287"/>
                <a:gd name="T6" fmla="*/ 47 w 78"/>
                <a:gd name="T7" fmla="*/ 0 h 287"/>
                <a:gd name="T8" fmla="*/ 31 w 78"/>
                <a:gd name="T9" fmla="*/ 0 h 287"/>
                <a:gd name="T10" fmla="*/ 25 w 78"/>
                <a:gd name="T11" fmla="*/ 6 h 287"/>
                <a:gd name="T12" fmla="*/ 30 w 78"/>
                <a:gd name="T13" fmla="*/ 11 h 287"/>
                <a:gd name="T14" fmla="*/ 6 w 78"/>
                <a:gd name="T15" fmla="*/ 216 h 287"/>
                <a:gd name="T16" fmla="*/ 6 w 78"/>
                <a:gd name="T17" fmla="*/ 216 h 287"/>
                <a:gd name="T18" fmla="*/ 0 w 78"/>
                <a:gd name="T19" fmla="*/ 241 h 287"/>
                <a:gd name="T20" fmla="*/ 39 w 78"/>
                <a:gd name="T21" fmla="*/ 287 h 287"/>
                <a:gd name="T22" fmla="*/ 78 w 78"/>
                <a:gd name="T23" fmla="*/ 241 h 287"/>
                <a:gd name="T24" fmla="*/ 72 w 78"/>
                <a:gd name="T25" fmla="*/ 216 h 287"/>
                <a:gd name="T26" fmla="*/ 72 w 78"/>
                <a:gd name="T27" fmla="*/ 21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287">
                  <a:moveTo>
                    <a:pt x="72" y="216"/>
                  </a:moveTo>
                  <a:cubicBezTo>
                    <a:pt x="46" y="169"/>
                    <a:pt x="47" y="39"/>
                    <a:pt x="48" y="11"/>
                  </a:cubicBezTo>
                  <a:cubicBezTo>
                    <a:pt x="51" y="11"/>
                    <a:pt x="53" y="8"/>
                    <a:pt x="53" y="6"/>
                  </a:cubicBezTo>
                  <a:cubicBezTo>
                    <a:pt x="53" y="2"/>
                    <a:pt x="50" y="0"/>
                    <a:pt x="47" y="0"/>
                  </a:cubicBezTo>
                  <a:lnTo>
                    <a:pt x="31" y="0"/>
                  </a:lnTo>
                  <a:cubicBezTo>
                    <a:pt x="28" y="0"/>
                    <a:pt x="25" y="2"/>
                    <a:pt x="25" y="6"/>
                  </a:cubicBezTo>
                  <a:cubicBezTo>
                    <a:pt x="25" y="8"/>
                    <a:pt x="27" y="11"/>
                    <a:pt x="30" y="11"/>
                  </a:cubicBezTo>
                  <a:cubicBezTo>
                    <a:pt x="31" y="39"/>
                    <a:pt x="32" y="169"/>
                    <a:pt x="6" y="216"/>
                  </a:cubicBezTo>
                  <a:lnTo>
                    <a:pt x="6" y="216"/>
                  </a:lnTo>
                  <a:cubicBezTo>
                    <a:pt x="2" y="223"/>
                    <a:pt x="0" y="232"/>
                    <a:pt x="0" y="241"/>
                  </a:cubicBezTo>
                  <a:cubicBezTo>
                    <a:pt x="0" y="266"/>
                    <a:pt x="17" y="287"/>
                    <a:pt x="39" y="287"/>
                  </a:cubicBezTo>
                  <a:cubicBezTo>
                    <a:pt x="61" y="287"/>
                    <a:pt x="78" y="266"/>
                    <a:pt x="78" y="241"/>
                  </a:cubicBezTo>
                  <a:cubicBezTo>
                    <a:pt x="78" y="232"/>
                    <a:pt x="76" y="223"/>
                    <a:pt x="72" y="216"/>
                  </a:cubicBezTo>
                  <a:lnTo>
                    <a:pt x="72" y="2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1" name="Freeform 646">
              <a:extLst>
                <a:ext uri="{FF2B5EF4-FFF2-40B4-BE49-F238E27FC236}">
                  <a16:creationId xmlns="" xmlns:a16="http://schemas.microsoft.com/office/drawing/2014/main" id="{994F868B-14FA-49E6-A305-62C693177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3067050"/>
              <a:ext cx="68263" cy="161925"/>
            </a:xfrm>
            <a:custGeom>
              <a:avLst/>
              <a:gdLst>
                <a:gd name="T0" fmla="*/ 112 w 119"/>
                <a:gd name="T1" fmla="*/ 269 h 286"/>
                <a:gd name="T2" fmla="*/ 82 w 119"/>
                <a:gd name="T3" fmla="*/ 65 h 286"/>
                <a:gd name="T4" fmla="*/ 82 w 119"/>
                <a:gd name="T5" fmla="*/ 65 h 286"/>
                <a:gd name="T6" fmla="*/ 82 w 119"/>
                <a:gd name="T7" fmla="*/ 40 h 286"/>
                <a:gd name="T8" fmla="*/ 32 w 119"/>
                <a:gd name="T9" fmla="*/ 6 h 286"/>
                <a:gd name="T10" fmla="*/ 7 w 119"/>
                <a:gd name="T11" fmla="*/ 60 h 286"/>
                <a:gd name="T12" fmla="*/ 19 w 119"/>
                <a:gd name="T13" fmla="*/ 82 h 286"/>
                <a:gd name="T14" fmla="*/ 19 w 119"/>
                <a:gd name="T15" fmla="*/ 82 h 286"/>
                <a:gd name="T16" fmla="*/ 95 w 119"/>
                <a:gd name="T17" fmla="*/ 274 h 286"/>
                <a:gd name="T18" fmla="*/ 92 w 119"/>
                <a:gd name="T19" fmla="*/ 280 h 286"/>
                <a:gd name="T20" fmla="*/ 99 w 119"/>
                <a:gd name="T21" fmla="*/ 285 h 286"/>
                <a:gd name="T22" fmla="*/ 114 w 119"/>
                <a:gd name="T23" fmla="*/ 281 h 286"/>
                <a:gd name="T24" fmla="*/ 118 w 119"/>
                <a:gd name="T25" fmla="*/ 273 h 286"/>
                <a:gd name="T26" fmla="*/ 112 w 119"/>
                <a:gd name="T27" fmla="*/ 269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286">
                  <a:moveTo>
                    <a:pt x="112" y="269"/>
                  </a:moveTo>
                  <a:cubicBezTo>
                    <a:pt x="105" y="243"/>
                    <a:pt x="70" y="117"/>
                    <a:pt x="82" y="65"/>
                  </a:cubicBezTo>
                  <a:lnTo>
                    <a:pt x="82" y="65"/>
                  </a:lnTo>
                  <a:cubicBezTo>
                    <a:pt x="84" y="57"/>
                    <a:pt x="84" y="49"/>
                    <a:pt x="82" y="40"/>
                  </a:cubicBezTo>
                  <a:cubicBezTo>
                    <a:pt x="75" y="15"/>
                    <a:pt x="53" y="0"/>
                    <a:pt x="32" y="6"/>
                  </a:cubicBezTo>
                  <a:cubicBezTo>
                    <a:pt x="12" y="11"/>
                    <a:pt x="0" y="36"/>
                    <a:pt x="7" y="60"/>
                  </a:cubicBezTo>
                  <a:cubicBezTo>
                    <a:pt x="9" y="69"/>
                    <a:pt x="13" y="76"/>
                    <a:pt x="19" y="82"/>
                  </a:cubicBezTo>
                  <a:lnTo>
                    <a:pt x="19" y="82"/>
                  </a:lnTo>
                  <a:cubicBezTo>
                    <a:pt x="56" y="121"/>
                    <a:pt x="88" y="247"/>
                    <a:pt x="95" y="274"/>
                  </a:cubicBezTo>
                  <a:cubicBezTo>
                    <a:pt x="92" y="275"/>
                    <a:pt x="91" y="278"/>
                    <a:pt x="92" y="280"/>
                  </a:cubicBezTo>
                  <a:cubicBezTo>
                    <a:pt x="93" y="284"/>
                    <a:pt x="96" y="286"/>
                    <a:pt x="99" y="285"/>
                  </a:cubicBezTo>
                  <a:lnTo>
                    <a:pt x="114" y="281"/>
                  </a:lnTo>
                  <a:cubicBezTo>
                    <a:pt x="117" y="280"/>
                    <a:pt x="119" y="277"/>
                    <a:pt x="118" y="273"/>
                  </a:cubicBezTo>
                  <a:cubicBezTo>
                    <a:pt x="118" y="271"/>
                    <a:pt x="115" y="269"/>
                    <a:pt x="112" y="26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2" name="Freeform 647">
              <a:extLst>
                <a:ext uri="{FF2B5EF4-FFF2-40B4-BE49-F238E27FC236}">
                  <a16:creationId xmlns="" xmlns:a16="http://schemas.microsoft.com/office/drawing/2014/main" id="{B1144954-37A6-40E7-810C-4E5E580A9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1" y="3629025"/>
              <a:ext cx="68263" cy="163513"/>
            </a:xfrm>
            <a:custGeom>
              <a:avLst/>
              <a:gdLst>
                <a:gd name="T0" fmla="*/ 100 w 119"/>
                <a:gd name="T1" fmla="*/ 204 h 286"/>
                <a:gd name="T2" fmla="*/ 100 w 119"/>
                <a:gd name="T3" fmla="*/ 204 h 286"/>
                <a:gd name="T4" fmla="*/ 24 w 119"/>
                <a:gd name="T5" fmla="*/ 12 h 286"/>
                <a:gd name="T6" fmla="*/ 27 w 119"/>
                <a:gd name="T7" fmla="*/ 6 h 286"/>
                <a:gd name="T8" fmla="*/ 20 w 119"/>
                <a:gd name="T9" fmla="*/ 1 h 286"/>
                <a:gd name="T10" fmla="*/ 5 w 119"/>
                <a:gd name="T11" fmla="*/ 5 h 286"/>
                <a:gd name="T12" fmla="*/ 1 w 119"/>
                <a:gd name="T13" fmla="*/ 13 h 286"/>
                <a:gd name="T14" fmla="*/ 7 w 119"/>
                <a:gd name="T15" fmla="*/ 17 h 286"/>
                <a:gd name="T16" fmla="*/ 37 w 119"/>
                <a:gd name="T17" fmla="*/ 221 h 286"/>
                <a:gd name="T18" fmla="*/ 37 w 119"/>
                <a:gd name="T19" fmla="*/ 221 h 286"/>
                <a:gd name="T20" fmla="*/ 37 w 119"/>
                <a:gd name="T21" fmla="*/ 246 h 286"/>
                <a:gd name="T22" fmla="*/ 87 w 119"/>
                <a:gd name="T23" fmla="*/ 281 h 286"/>
                <a:gd name="T24" fmla="*/ 112 w 119"/>
                <a:gd name="T25" fmla="*/ 226 h 286"/>
                <a:gd name="T26" fmla="*/ 100 w 119"/>
                <a:gd name="T27" fmla="*/ 20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286">
                  <a:moveTo>
                    <a:pt x="100" y="204"/>
                  </a:moveTo>
                  <a:lnTo>
                    <a:pt x="100" y="204"/>
                  </a:lnTo>
                  <a:cubicBezTo>
                    <a:pt x="63" y="165"/>
                    <a:pt x="31" y="39"/>
                    <a:pt x="24" y="12"/>
                  </a:cubicBezTo>
                  <a:cubicBezTo>
                    <a:pt x="27" y="11"/>
                    <a:pt x="28" y="8"/>
                    <a:pt x="27" y="6"/>
                  </a:cubicBezTo>
                  <a:cubicBezTo>
                    <a:pt x="26" y="2"/>
                    <a:pt x="23" y="0"/>
                    <a:pt x="20" y="1"/>
                  </a:cubicBezTo>
                  <a:lnTo>
                    <a:pt x="5" y="5"/>
                  </a:lnTo>
                  <a:cubicBezTo>
                    <a:pt x="2" y="6"/>
                    <a:pt x="0" y="9"/>
                    <a:pt x="1" y="13"/>
                  </a:cubicBezTo>
                  <a:cubicBezTo>
                    <a:pt x="1" y="15"/>
                    <a:pt x="4" y="17"/>
                    <a:pt x="7" y="17"/>
                  </a:cubicBezTo>
                  <a:cubicBezTo>
                    <a:pt x="14" y="43"/>
                    <a:pt x="49" y="169"/>
                    <a:pt x="37" y="221"/>
                  </a:cubicBezTo>
                  <a:lnTo>
                    <a:pt x="37" y="221"/>
                  </a:lnTo>
                  <a:cubicBezTo>
                    <a:pt x="35" y="229"/>
                    <a:pt x="35" y="237"/>
                    <a:pt x="37" y="246"/>
                  </a:cubicBezTo>
                  <a:cubicBezTo>
                    <a:pt x="44" y="271"/>
                    <a:pt x="66" y="286"/>
                    <a:pt x="87" y="281"/>
                  </a:cubicBezTo>
                  <a:cubicBezTo>
                    <a:pt x="107" y="275"/>
                    <a:pt x="119" y="251"/>
                    <a:pt x="112" y="226"/>
                  </a:cubicBezTo>
                  <a:cubicBezTo>
                    <a:pt x="110" y="217"/>
                    <a:pt x="106" y="210"/>
                    <a:pt x="100" y="20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" name="Freeform 648">
              <a:extLst>
                <a:ext uri="{FF2B5EF4-FFF2-40B4-BE49-F238E27FC236}">
                  <a16:creationId xmlns="" xmlns:a16="http://schemas.microsoft.com/office/drawing/2014/main" id="{D777F3E4-962C-4471-9F6B-A871EB4B7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3100388"/>
              <a:ext cx="101600" cy="152400"/>
            </a:xfrm>
            <a:custGeom>
              <a:avLst/>
              <a:gdLst>
                <a:gd name="T0" fmla="*/ 30 w 177"/>
                <a:gd name="T1" fmla="*/ 88 h 265"/>
                <a:gd name="T2" fmla="*/ 30 w 177"/>
                <a:gd name="T3" fmla="*/ 88 h 265"/>
                <a:gd name="T4" fmla="*/ 153 w 177"/>
                <a:gd name="T5" fmla="*/ 254 h 265"/>
                <a:gd name="T6" fmla="*/ 152 w 177"/>
                <a:gd name="T7" fmla="*/ 261 h 265"/>
                <a:gd name="T8" fmla="*/ 160 w 177"/>
                <a:gd name="T9" fmla="*/ 263 h 265"/>
                <a:gd name="T10" fmla="*/ 173 w 177"/>
                <a:gd name="T11" fmla="*/ 255 h 265"/>
                <a:gd name="T12" fmla="*/ 175 w 177"/>
                <a:gd name="T13" fmla="*/ 247 h 265"/>
                <a:gd name="T14" fmla="*/ 169 w 177"/>
                <a:gd name="T15" fmla="*/ 244 h 265"/>
                <a:gd name="T16" fmla="*/ 87 w 177"/>
                <a:gd name="T17" fmla="*/ 55 h 265"/>
                <a:gd name="T18" fmla="*/ 87 w 177"/>
                <a:gd name="T19" fmla="*/ 55 h 265"/>
                <a:gd name="T20" fmla="*/ 80 w 177"/>
                <a:gd name="T21" fmla="*/ 31 h 265"/>
                <a:gd name="T22" fmla="*/ 23 w 177"/>
                <a:gd name="T23" fmla="*/ 11 h 265"/>
                <a:gd name="T24" fmla="*/ 12 w 177"/>
                <a:gd name="T25" fmla="*/ 70 h 265"/>
                <a:gd name="T26" fmla="*/ 30 w 177"/>
                <a:gd name="T27" fmla="*/ 88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265">
                  <a:moveTo>
                    <a:pt x="30" y="88"/>
                  </a:moveTo>
                  <a:lnTo>
                    <a:pt x="30" y="88"/>
                  </a:lnTo>
                  <a:cubicBezTo>
                    <a:pt x="76" y="116"/>
                    <a:pt x="140" y="229"/>
                    <a:pt x="153" y="254"/>
                  </a:cubicBezTo>
                  <a:cubicBezTo>
                    <a:pt x="151" y="255"/>
                    <a:pt x="150" y="258"/>
                    <a:pt x="152" y="261"/>
                  </a:cubicBezTo>
                  <a:cubicBezTo>
                    <a:pt x="154" y="264"/>
                    <a:pt x="157" y="265"/>
                    <a:pt x="160" y="263"/>
                  </a:cubicBezTo>
                  <a:lnTo>
                    <a:pt x="173" y="255"/>
                  </a:lnTo>
                  <a:cubicBezTo>
                    <a:pt x="176" y="254"/>
                    <a:pt x="177" y="250"/>
                    <a:pt x="175" y="247"/>
                  </a:cubicBezTo>
                  <a:cubicBezTo>
                    <a:pt x="174" y="245"/>
                    <a:pt x="171" y="244"/>
                    <a:pt x="169" y="244"/>
                  </a:cubicBezTo>
                  <a:cubicBezTo>
                    <a:pt x="154" y="221"/>
                    <a:pt x="88" y="109"/>
                    <a:pt x="87" y="55"/>
                  </a:cubicBezTo>
                  <a:lnTo>
                    <a:pt x="87" y="55"/>
                  </a:lnTo>
                  <a:cubicBezTo>
                    <a:pt x="87" y="47"/>
                    <a:pt x="84" y="39"/>
                    <a:pt x="80" y="31"/>
                  </a:cubicBezTo>
                  <a:cubicBezTo>
                    <a:pt x="67" y="9"/>
                    <a:pt x="42" y="0"/>
                    <a:pt x="23" y="11"/>
                  </a:cubicBezTo>
                  <a:cubicBezTo>
                    <a:pt x="5" y="21"/>
                    <a:pt x="0" y="48"/>
                    <a:pt x="12" y="70"/>
                  </a:cubicBezTo>
                  <a:cubicBezTo>
                    <a:pt x="17" y="78"/>
                    <a:pt x="23" y="84"/>
                    <a:pt x="30" y="8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" name="Freeform 649">
              <a:extLst>
                <a:ext uri="{FF2B5EF4-FFF2-40B4-BE49-F238E27FC236}">
                  <a16:creationId xmlns="" xmlns:a16="http://schemas.microsoft.com/office/drawing/2014/main" id="{5756C549-C6FB-4319-8BB1-ACC6FA698F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1" y="3606800"/>
              <a:ext cx="101600" cy="150813"/>
            </a:xfrm>
            <a:custGeom>
              <a:avLst/>
              <a:gdLst>
                <a:gd name="T0" fmla="*/ 147 w 177"/>
                <a:gd name="T1" fmla="*/ 177 h 265"/>
                <a:gd name="T2" fmla="*/ 147 w 177"/>
                <a:gd name="T3" fmla="*/ 177 h 265"/>
                <a:gd name="T4" fmla="*/ 24 w 177"/>
                <a:gd name="T5" fmla="*/ 11 h 265"/>
                <a:gd name="T6" fmla="*/ 25 w 177"/>
                <a:gd name="T7" fmla="*/ 4 h 265"/>
                <a:gd name="T8" fmla="*/ 17 w 177"/>
                <a:gd name="T9" fmla="*/ 2 h 265"/>
                <a:gd name="T10" fmla="*/ 4 w 177"/>
                <a:gd name="T11" fmla="*/ 10 h 265"/>
                <a:gd name="T12" fmla="*/ 2 w 177"/>
                <a:gd name="T13" fmla="*/ 18 h 265"/>
                <a:gd name="T14" fmla="*/ 8 w 177"/>
                <a:gd name="T15" fmla="*/ 21 h 265"/>
                <a:gd name="T16" fmla="*/ 90 w 177"/>
                <a:gd name="T17" fmla="*/ 210 h 265"/>
                <a:gd name="T18" fmla="*/ 90 w 177"/>
                <a:gd name="T19" fmla="*/ 210 h 265"/>
                <a:gd name="T20" fmla="*/ 97 w 177"/>
                <a:gd name="T21" fmla="*/ 234 h 265"/>
                <a:gd name="T22" fmla="*/ 154 w 177"/>
                <a:gd name="T23" fmla="*/ 254 h 265"/>
                <a:gd name="T24" fmla="*/ 165 w 177"/>
                <a:gd name="T25" fmla="*/ 195 h 265"/>
                <a:gd name="T26" fmla="*/ 147 w 177"/>
                <a:gd name="T27" fmla="*/ 177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265">
                  <a:moveTo>
                    <a:pt x="147" y="177"/>
                  </a:moveTo>
                  <a:lnTo>
                    <a:pt x="147" y="177"/>
                  </a:lnTo>
                  <a:cubicBezTo>
                    <a:pt x="101" y="149"/>
                    <a:pt x="37" y="36"/>
                    <a:pt x="24" y="11"/>
                  </a:cubicBezTo>
                  <a:cubicBezTo>
                    <a:pt x="26" y="10"/>
                    <a:pt x="27" y="7"/>
                    <a:pt x="25" y="4"/>
                  </a:cubicBezTo>
                  <a:cubicBezTo>
                    <a:pt x="23" y="1"/>
                    <a:pt x="20" y="0"/>
                    <a:pt x="17" y="2"/>
                  </a:cubicBezTo>
                  <a:lnTo>
                    <a:pt x="4" y="10"/>
                  </a:lnTo>
                  <a:cubicBezTo>
                    <a:pt x="1" y="11"/>
                    <a:pt x="0" y="15"/>
                    <a:pt x="2" y="18"/>
                  </a:cubicBezTo>
                  <a:cubicBezTo>
                    <a:pt x="3" y="20"/>
                    <a:pt x="6" y="21"/>
                    <a:pt x="8" y="21"/>
                  </a:cubicBezTo>
                  <a:cubicBezTo>
                    <a:pt x="23" y="44"/>
                    <a:pt x="89" y="156"/>
                    <a:pt x="90" y="210"/>
                  </a:cubicBezTo>
                  <a:lnTo>
                    <a:pt x="90" y="210"/>
                  </a:lnTo>
                  <a:cubicBezTo>
                    <a:pt x="90" y="218"/>
                    <a:pt x="93" y="226"/>
                    <a:pt x="97" y="234"/>
                  </a:cubicBezTo>
                  <a:cubicBezTo>
                    <a:pt x="110" y="256"/>
                    <a:pt x="135" y="265"/>
                    <a:pt x="154" y="254"/>
                  </a:cubicBezTo>
                  <a:cubicBezTo>
                    <a:pt x="172" y="244"/>
                    <a:pt x="177" y="217"/>
                    <a:pt x="165" y="195"/>
                  </a:cubicBezTo>
                  <a:cubicBezTo>
                    <a:pt x="160" y="187"/>
                    <a:pt x="154" y="181"/>
                    <a:pt x="147" y="17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" name="Freeform 650">
              <a:extLst>
                <a:ext uri="{FF2B5EF4-FFF2-40B4-BE49-F238E27FC236}">
                  <a16:creationId xmlns="" xmlns:a16="http://schemas.microsoft.com/office/drawing/2014/main" id="{224AE238-BC35-42C6-AD8F-61557E63F1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3157538"/>
              <a:ext cx="130175" cy="128588"/>
            </a:xfrm>
            <a:custGeom>
              <a:avLst/>
              <a:gdLst>
                <a:gd name="T0" fmla="*/ 42 w 226"/>
                <a:gd name="T1" fmla="*/ 88 h 226"/>
                <a:gd name="T2" fmla="*/ 42 w 226"/>
                <a:gd name="T3" fmla="*/ 88 h 226"/>
                <a:gd name="T4" fmla="*/ 203 w 226"/>
                <a:gd name="T5" fmla="*/ 216 h 226"/>
                <a:gd name="T6" fmla="*/ 204 w 226"/>
                <a:gd name="T7" fmla="*/ 224 h 226"/>
                <a:gd name="T8" fmla="*/ 213 w 226"/>
                <a:gd name="T9" fmla="*/ 224 h 226"/>
                <a:gd name="T10" fmla="*/ 224 w 226"/>
                <a:gd name="T11" fmla="*/ 213 h 226"/>
                <a:gd name="T12" fmla="*/ 224 w 226"/>
                <a:gd name="T13" fmla="*/ 204 h 226"/>
                <a:gd name="T14" fmla="*/ 216 w 226"/>
                <a:gd name="T15" fmla="*/ 203 h 226"/>
                <a:gd name="T16" fmla="*/ 88 w 226"/>
                <a:gd name="T17" fmla="*/ 42 h 226"/>
                <a:gd name="T18" fmla="*/ 88 w 226"/>
                <a:gd name="T19" fmla="*/ 42 h 226"/>
                <a:gd name="T20" fmla="*/ 75 w 226"/>
                <a:gd name="T21" fmla="*/ 20 h 226"/>
                <a:gd name="T22" fmla="*/ 15 w 226"/>
                <a:gd name="T23" fmla="*/ 15 h 226"/>
                <a:gd name="T24" fmla="*/ 20 w 226"/>
                <a:gd name="T25" fmla="*/ 75 h 226"/>
                <a:gd name="T26" fmla="*/ 42 w 226"/>
                <a:gd name="T27" fmla="*/ 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226">
                  <a:moveTo>
                    <a:pt x="42" y="88"/>
                  </a:moveTo>
                  <a:lnTo>
                    <a:pt x="42" y="88"/>
                  </a:lnTo>
                  <a:cubicBezTo>
                    <a:pt x="94" y="103"/>
                    <a:pt x="185" y="197"/>
                    <a:pt x="203" y="216"/>
                  </a:cubicBezTo>
                  <a:cubicBezTo>
                    <a:pt x="202" y="219"/>
                    <a:pt x="202" y="222"/>
                    <a:pt x="204" y="224"/>
                  </a:cubicBezTo>
                  <a:cubicBezTo>
                    <a:pt x="207" y="226"/>
                    <a:pt x="210" y="226"/>
                    <a:pt x="213" y="224"/>
                  </a:cubicBezTo>
                  <a:lnTo>
                    <a:pt x="224" y="213"/>
                  </a:lnTo>
                  <a:cubicBezTo>
                    <a:pt x="226" y="210"/>
                    <a:pt x="226" y="207"/>
                    <a:pt x="224" y="204"/>
                  </a:cubicBezTo>
                  <a:cubicBezTo>
                    <a:pt x="222" y="202"/>
                    <a:pt x="219" y="202"/>
                    <a:pt x="216" y="203"/>
                  </a:cubicBezTo>
                  <a:cubicBezTo>
                    <a:pt x="197" y="185"/>
                    <a:pt x="103" y="94"/>
                    <a:pt x="88" y="42"/>
                  </a:cubicBezTo>
                  <a:lnTo>
                    <a:pt x="88" y="42"/>
                  </a:lnTo>
                  <a:cubicBezTo>
                    <a:pt x="86" y="34"/>
                    <a:pt x="82" y="27"/>
                    <a:pt x="75" y="20"/>
                  </a:cubicBezTo>
                  <a:cubicBezTo>
                    <a:pt x="57" y="2"/>
                    <a:pt x="30" y="0"/>
                    <a:pt x="15" y="15"/>
                  </a:cubicBezTo>
                  <a:cubicBezTo>
                    <a:pt x="0" y="30"/>
                    <a:pt x="2" y="57"/>
                    <a:pt x="20" y="75"/>
                  </a:cubicBezTo>
                  <a:cubicBezTo>
                    <a:pt x="27" y="82"/>
                    <a:pt x="34" y="86"/>
                    <a:pt x="42" y="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" name="Freeform 651">
              <a:extLst>
                <a:ext uri="{FF2B5EF4-FFF2-40B4-BE49-F238E27FC236}">
                  <a16:creationId xmlns="" xmlns:a16="http://schemas.microsoft.com/office/drawing/2014/main" id="{09918DD8-3008-40A9-8108-2CEC7FAA19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851" y="3571875"/>
              <a:ext cx="130175" cy="130175"/>
            </a:xfrm>
            <a:custGeom>
              <a:avLst/>
              <a:gdLst>
                <a:gd name="T0" fmla="*/ 184 w 226"/>
                <a:gd name="T1" fmla="*/ 138 h 226"/>
                <a:gd name="T2" fmla="*/ 184 w 226"/>
                <a:gd name="T3" fmla="*/ 138 h 226"/>
                <a:gd name="T4" fmla="*/ 23 w 226"/>
                <a:gd name="T5" fmla="*/ 10 h 226"/>
                <a:gd name="T6" fmla="*/ 22 w 226"/>
                <a:gd name="T7" fmla="*/ 2 h 226"/>
                <a:gd name="T8" fmla="*/ 13 w 226"/>
                <a:gd name="T9" fmla="*/ 2 h 226"/>
                <a:gd name="T10" fmla="*/ 2 w 226"/>
                <a:gd name="T11" fmla="*/ 13 h 226"/>
                <a:gd name="T12" fmla="*/ 2 w 226"/>
                <a:gd name="T13" fmla="*/ 22 h 226"/>
                <a:gd name="T14" fmla="*/ 10 w 226"/>
                <a:gd name="T15" fmla="*/ 23 h 226"/>
                <a:gd name="T16" fmla="*/ 138 w 226"/>
                <a:gd name="T17" fmla="*/ 184 h 226"/>
                <a:gd name="T18" fmla="*/ 138 w 226"/>
                <a:gd name="T19" fmla="*/ 184 h 226"/>
                <a:gd name="T20" fmla="*/ 151 w 226"/>
                <a:gd name="T21" fmla="*/ 206 h 226"/>
                <a:gd name="T22" fmla="*/ 211 w 226"/>
                <a:gd name="T23" fmla="*/ 211 h 226"/>
                <a:gd name="T24" fmla="*/ 206 w 226"/>
                <a:gd name="T25" fmla="*/ 151 h 226"/>
                <a:gd name="T26" fmla="*/ 184 w 226"/>
                <a:gd name="T27" fmla="*/ 13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226">
                  <a:moveTo>
                    <a:pt x="184" y="138"/>
                  </a:moveTo>
                  <a:lnTo>
                    <a:pt x="184" y="138"/>
                  </a:lnTo>
                  <a:cubicBezTo>
                    <a:pt x="132" y="123"/>
                    <a:pt x="41" y="29"/>
                    <a:pt x="23" y="10"/>
                  </a:cubicBezTo>
                  <a:cubicBezTo>
                    <a:pt x="24" y="7"/>
                    <a:pt x="24" y="4"/>
                    <a:pt x="22" y="2"/>
                  </a:cubicBezTo>
                  <a:cubicBezTo>
                    <a:pt x="19" y="0"/>
                    <a:pt x="16" y="0"/>
                    <a:pt x="13" y="2"/>
                  </a:cubicBezTo>
                  <a:lnTo>
                    <a:pt x="2" y="13"/>
                  </a:lnTo>
                  <a:cubicBezTo>
                    <a:pt x="0" y="16"/>
                    <a:pt x="0" y="19"/>
                    <a:pt x="2" y="22"/>
                  </a:cubicBezTo>
                  <a:cubicBezTo>
                    <a:pt x="4" y="24"/>
                    <a:pt x="7" y="24"/>
                    <a:pt x="10" y="23"/>
                  </a:cubicBezTo>
                  <a:cubicBezTo>
                    <a:pt x="29" y="41"/>
                    <a:pt x="123" y="132"/>
                    <a:pt x="138" y="184"/>
                  </a:cubicBezTo>
                  <a:lnTo>
                    <a:pt x="138" y="184"/>
                  </a:lnTo>
                  <a:cubicBezTo>
                    <a:pt x="140" y="192"/>
                    <a:pt x="144" y="199"/>
                    <a:pt x="151" y="206"/>
                  </a:cubicBezTo>
                  <a:cubicBezTo>
                    <a:pt x="169" y="224"/>
                    <a:pt x="196" y="226"/>
                    <a:pt x="211" y="211"/>
                  </a:cubicBezTo>
                  <a:cubicBezTo>
                    <a:pt x="226" y="196"/>
                    <a:pt x="224" y="169"/>
                    <a:pt x="206" y="151"/>
                  </a:cubicBezTo>
                  <a:cubicBezTo>
                    <a:pt x="199" y="144"/>
                    <a:pt x="192" y="140"/>
                    <a:pt x="184" y="13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" name="Freeform 652">
              <a:extLst>
                <a:ext uri="{FF2B5EF4-FFF2-40B4-BE49-F238E27FC236}">
                  <a16:creationId xmlns="" xmlns:a16="http://schemas.microsoft.com/office/drawing/2014/main" id="{3B4EDD55-785B-48BF-A8F6-CCA797DF7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951" y="3228975"/>
              <a:ext cx="150813" cy="101600"/>
            </a:xfrm>
            <a:custGeom>
              <a:avLst/>
              <a:gdLst>
                <a:gd name="T0" fmla="*/ 31 w 265"/>
                <a:gd name="T1" fmla="*/ 80 h 177"/>
                <a:gd name="T2" fmla="*/ 55 w 265"/>
                <a:gd name="T3" fmla="*/ 87 h 177"/>
                <a:gd name="T4" fmla="*/ 55 w 265"/>
                <a:gd name="T5" fmla="*/ 87 h 177"/>
                <a:gd name="T6" fmla="*/ 244 w 265"/>
                <a:gd name="T7" fmla="*/ 169 h 177"/>
                <a:gd name="T8" fmla="*/ 247 w 265"/>
                <a:gd name="T9" fmla="*/ 175 h 177"/>
                <a:gd name="T10" fmla="*/ 255 w 265"/>
                <a:gd name="T11" fmla="*/ 173 h 177"/>
                <a:gd name="T12" fmla="*/ 263 w 265"/>
                <a:gd name="T13" fmla="*/ 160 h 177"/>
                <a:gd name="T14" fmla="*/ 261 w 265"/>
                <a:gd name="T15" fmla="*/ 152 h 177"/>
                <a:gd name="T16" fmla="*/ 254 w 265"/>
                <a:gd name="T17" fmla="*/ 153 h 177"/>
                <a:gd name="T18" fmla="*/ 88 w 265"/>
                <a:gd name="T19" fmla="*/ 30 h 177"/>
                <a:gd name="T20" fmla="*/ 88 w 265"/>
                <a:gd name="T21" fmla="*/ 30 h 177"/>
                <a:gd name="T22" fmla="*/ 70 w 265"/>
                <a:gd name="T23" fmla="*/ 12 h 177"/>
                <a:gd name="T24" fmla="*/ 11 w 265"/>
                <a:gd name="T25" fmla="*/ 23 h 177"/>
                <a:gd name="T26" fmla="*/ 31 w 265"/>
                <a:gd name="T27" fmla="*/ 8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177">
                  <a:moveTo>
                    <a:pt x="31" y="80"/>
                  </a:moveTo>
                  <a:cubicBezTo>
                    <a:pt x="39" y="84"/>
                    <a:pt x="47" y="87"/>
                    <a:pt x="55" y="87"/>
                  </a:cubicBezTo>
                  <a:lnTo>
                    <a:pt x="55" y="87"/>
                  </a:lnTo>
                  <a:cubicBezTo>
                    <a:pt x="109" y="88"/>
                    <a:pt x="221" y="154"/>
                    <a:pt x="244" y="169"/>
                  </a:cubicBezTo>
                  <a:cubicBezTo>
                    <a:pt x="244" y="171"/>
                    <a:pt x="245" y="174"/>
                    <a:pt x="247" y="175"/>
                  </a:cubicBezTo>
                  <a:cubicBezTo>
                    <a:pt x="250" y="177"/>
                    <a:pt x="254" y="176"/>
                    <a:pt x="255" y="173"/>
                  </a:cubicBezTo>
                  <a:lnTo>
                    <a:pt x="263" y="160"/>
                  </a:lnTo>
                  <a:cubicBezTo>
                    <a:pt x="265" y="157"/>
                    <a:pt x="264" y="154"/>
                    <a:pt x="261" y="152"/>
                  </a:cubicBezTo>
                  <a:cubicBezTo>
                    <a:pt x="258" y="150"/>
                    <a:pt x="255" y="151"/>
                    <a:pt x="254" y="153"/>
                  </a:cubicBezTo>
                  <a:cubicBezTo>
                    <a:pt x="229" y="140"/>
                    <a:pt x="116" y="76"/>
                    <a:pt x="88" y="30"/>
                  </a:cubicBezTo>
                  <a:lnTo>
                    <a:pt x="88" y="30"/>
                  </a:lnTo>
                  <a:cubicBezTo>
                    <a:pt x="84" y="23"/>
                    <a:pt x="78" y="17"/>
                    <a:pt x="70" y="12"/>
                  </a:cubicBezTo>
                  <a:cubicBezTo>
                    <a:pt x="48" y="0"/>
                    <a:pt x="21" y="5"/>
                    <a:pt x="11" y="23"/>
                  </a:cubicBezTo>
                  <a:cubicBezTo>
                    <a:pt x="0" y="42"/>
                    <a:pt x="9" y="67"/>
                    <a:pt x="31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" name="Freeform 653">
              <a:extLst>
                <a:ext uri="{FF2B5EF4-FFF2-40B4-BE49-F238E27FC236}">
                  <a16:creationId xmlns="" xmlns:a16="http://schemas.microsoft.com/office/drawing/2014/main" id="{86EFDEC0-E1FA-47F1-9CA3-86015E1EDC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3527425"/>
              <a:ext cx="150813" cy="101600"/>
            </a:xfrm>
            <a:custGeom>
              <a:avLst/>
              <a:gdLst>
                <a:gd name="T0" fmla="*/ 234 w 265"/>
                <a:gd name="T1" fmla="*/ 97 h 177"/>
                <a:gd name="T2" fmla="*/ 210 w 265"/>
                <a:gd name="T3" fmla="*/ 90 h 177"/>
                <a:gd name="T4" fmla="*/ 210 w 265"/>
                <a:gd name="T5" fmla="*/ 90 h 177"/>
                <a:gd name="T6" fmla="*/ 21 w 265"/>
                <a:gd name="T7" fmla="*/ 8 h 177"/>
                <a:gd name="T8" fmla="*/ 18 w 265"/>
                <a:gd name="T9" fmla="*/ 2 h 177"/>
                <a:gd name="T10" fmla="*/ 10 w 265"/>
                <a:gd name="T11" fmla="*/ 4 h 177"/>
                <a:gd name="T12" fmla="*/ 2 w 265"/>
                <a:gd name="T13" fmla="*/ 17 h 177"/>
                <a:gd name="T14" fmla="*/ 4 w 265"/>
                <a:gd name="T15" fmla="*/ 25 h 177"/>
                <a:gd name="T16" fmla="*/ 11 w 265"/>
                <a:gd name="T17" fmla="*/ 24 h 177"/>
                <a:gd name="T18" fmla="*/ 177 w 265"/>
                <a:gd name="T19" fmla="*/ 147 h 177"/>
                <a:gd name="T20" fmla="*/ 177 w 265"/>
                <a:gd name="T21" fmla="*/ 147 h 177"/>
                <a:gd name="T22" fmla="*/ 195 w 265"/>
                <a:gd name="T23" fmla="*/ 165 h 177"/>
                <a:gd name="T24" fmla="*/ 254 w 265"/>
                <a:gd name="T25" fmla="*/ 154 h 177"/>
                <a:gd name="T26" fmla="*/ 234 w 265"/>
                <a:gd name="T27" fmla="*/ 9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177">
                  <a:moveTo>
                    <a:pt x="234" y="97"/>
                  </a:moveTo>
                  <a:cubicBezTo>
                    <a:pt x="226" y="93"/>
                    <a:pt x="218" y="90"/>
                    <a:pt x="210" y="90"/>
                  </a:cubicBezTo>
                  <a:lnTo>
                    <a:pt x="210" y="90"/>
                  </a:lnTo>
                  <a:cubicBezTo>
                    <a:pt x="156" y="89"/>
                    <a:pt x="44" y="23"/>
                    <a:pt x="21" y="8"/>
                  </a:cubicBezTo>
                  <a:cubicBezTo>
                    <a:pt x="21" y="6"/>
                    <a:pt x="20" y="3"/>
                    <a:pt x="18" y="2"/>
                  </a:cubicBezTo>
                  <a:cubicBezTo>
                    <a:pt x="15" y="0"/>
                    <a:pt x="11" y="1"/>
                    <a:pt x="10" y="4"/>
                  </a:cubicBezTo>
                  <a:lnTo>
                    <a:pt x="2" y="17"/>
                  </a:lnTo>
                  <a:cubicBezTo>
                    <a:pt x="0" y="20"/>
                    <a:pt x="1" y="23"/>
                    <a:pt x="4" y="25"/>
                  </a:cubicBezTo>
                  <a:cubicBezTo>
                    <a:pt x="7" y="27"/>
                    <a:pt x="10" y="26"/>
                    <a:pt x="11" y="24"/>
                  </a:cubicBezTo>
                  <a:cubicBezTo>
                    <a:pt x="36" y="37"/>
                    <a:pt x="149" y="101"/>
                    <a:pt x="177" y="147"/>
                  </a:cubicBezTo>
                  <a:lnTo>
                    <a:pt x="177" y="147"/>
                  </a:lnTo>
                  <a:cubicBezTo>
                    <a:pt x="181" y="154"/>
                    <a:pt x="187" y="160"/>
                    <a:pt x="195" y="165"/>
                  </a:cubicBezTo>
                  <a:cubicBezTo>
                    <a:pt x="217" y="177"/>
                    <a:pt x="244" y="172"/>
                    <a:pt x="254" y="154"/>
                  </a:cubicBezTo>
                  <a:cubicBezTo>
                    <a:pt x="265" y="135"/>
                    <a:pt x="256" y="110"/>
                    <a:pt x="234" y="9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" name="Freeform 654">
              <a:extLst>
                <a:ext uri="{FF2B5EF4-FFF2-40B4-BE49-F238E27FC236}">
                  <a16:creationId xmlns="" xmlns:a16="http://schemas.microsoft.com/office/drawing/2014/main" id="{02EA2471-FE84-4D4D-AD99-9E82E5EBC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6" y="3314700"/>
              <a:ext cx="163513" cy="68263"/>
            </a:xfrm>
            <a:custGeom>
              <a:avLst/>
              <a:gdLst>
                <a:gd name="T0" fmla="*/ 40 w 286"/>
                <a:gd name="T1" fmla="*/ 82 h 119"/>
                <a:gd name="T2" fmla="*/ 65 w 286"/>
                <a:gd name="T3" fmla="*/ 82 h 119"/>
                <a:gd name="T4" fmla="*/ 65 w 286"/>
                <a:gd name="T5" fmla="*/ 82 h 119"/>
                <a:gd name="T6" fmla="*/ 269 w 286"/>
                <a:gd name="T7" fmla="*/ 112 h 119"/>
                <a:gd name="T8" fmla="*/ 273 w 286"/>
                <a:gd name="T9" fmla="*/ 118 h 119"/>
                <a:gd name="T10" fmla="*/ 281 w 286"/>
                <a:gd name="T11" fmla="*/ 114 h 119"/>
                <a:gd name="T12" fmla="*/ 285 w 286"/>
                <a:gd name="T13" fmla="*/ 99 h 119"/>
                <a:gd name="T14" fmla="*/ 280 w 286"/>
                <a:gd name="T15" fmla="*/ 92 h 119"/>
                <a:gd name="T16" fmla="*/ 274 w 286"/>
                <a:gd name="T17" fmla="*/ 95 h 119"/>
                <a:gd name="T18" fmla="*/ 82 w 286"/>
                <a:gd name="T19" fmla="*/ 19 h 119"/>
                <a:gd name="T20" fmla="*/ 82 w 286"/>
                <a:gd name="T21" fmla="*/ 19 h 119"/>
                <a:gd name="T22" fmla="*/ 60 w 286"/>
                <a:gd name="T23" fmla="*/ 7 h 119"/>
                <a:gd name="T24" fmla="*/ 5 w 286"/>
                <a:gd name="T25" fmla="*/ 32 h 119"/>
                <a:gd name="T26" fmla="*/ 40 w 286"/>
                <a:gd name="T27" fmla="*/ 82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119">
                  <a:moveTo>
                    <a:pt x="40" y="82"/>
                  </a:moveTo>
                  <a:cubicBezTo>
                    <a:pt x="49" y="84"/>
                    <a:pt x="57" y="84"/>
                    <a:pt x="65" y="82"/>
                  </a:cubicBezTo>
                  <a:lnTo>
                    <a:pt x="65" y="82"/>
                  </a:lnTo>
                  <a:cubicBezTo>
                    <a:pt x="117" y="70"/>
                    <a:pt x="243" y="105"/>
                    <a:pt x="269" y="112"/>
                  </a:cubicBezTo>
                  <a:cubicBezTo>
                    <a:pt x="269" y="115"/>
                    <a:pt x="271" y="118"/>
                    <a:pt x="273" y="118"/>
                  </a:cubicBezTo>
                  <a:cubicBezTo>
                    <a:pt x="277" y="119"/>
                    <a:pt x="280" y="117"/>
                    <a:pt x="281" y="114"/>
                  </a:cubicBezTo>
                  <a:lnTo>
                    <a:pt x="285" y="99"/>
                  </a:lnTo>
                  <a:cubicBezTo>
                    <a:pt x="286" y="96"/>
                    <a:pt x="284" y="93"/>
                    <a:pt x="280" y="92"/>
                  </a:cubicBezTo>
                  <a:cubicBezTo>
                    <a:pt x="278" y="91"/>
                    <a:pt x="275" y="92"/>
                    <a:pt x="274" y="95"/>
                  </a:cubicBezTo>
                  <a:cubicBezTo>
                    <a:pt x="247" y="88"/>
                    <a:pt x="121" y="56"/>
                    <a:pt x="82" y="19"/>
                  </a:cubicBezTo>
                  <a:lnTo>
                    <a:pt x="82" y="19"/>
                  </a:lnTo>
                  <a:cubicBezTo>
                    <a:pt x="76" y="13"/>
                    <a:pt x="69" y="9"/>
                    <a:pt x="60" y="7"/>
                  </a:cubicBezTo>
                  <a:cubicBezTo>
                    <a:pt x="36" y="0"/>
                    <a:pt x="11" y="12"/>
                    <a:pt x="5" y="32"/>
                  </a:cubicBezTo>
                  <a:cubicBezTo>
                    <a:pt x="0" y="53"/>
                    <a:pt x="15" y="75"/>
                    <a:pt x="40" y="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" name="Freeform 655">
              <a:extLst>
                <a:ext uri="{FF2B5EF4-FFF2-40B4-BE49-F238E27FC236}">
                  <a16:creationId xmlns="" xmlns:a16="http://schemas.microsoft.com/office/drawing/2014/main" id="{CFFFFDA9-8FEA-4ABD-B07C-32D79E3467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1" y="3476625"/>
              <a:ext cx="163513" cy="66675"/>
            </a:xfrm>
            <a:custGeom>
              <a:avLst/>
              <a:gdLst>
                <a:gd name="T0" fmla="*/ 246 w 286"/>
                <a:gd name="T1" fmla="*/ 37 h 119"/>
                <a:gd name="T2" fmla="*/ 221 w 286"/>
                <a:gd name="T3" fmla="*/ 37 h 119"/>
                <a:gd name="T4" fmla="*/ 221 w 286"/>
                <a:gd name="T5" fmla="*/ 37 h 119"/>
                <a:gd name="T6" fmla="*/ 17 w 286"/>
                <a:gd name="T7" fmla="*/ 7 h 119"/>
                <a:gd name="T8" fmla="*/ 13 w 286"/>
                <a:gd name="T9" fmla="*/ 1 h 119"/>
                <a:gd name="T10" fmla="*/ 5 w 286"/>
                <a:gd name="T11" fmla="*/ 5 h 119"/>
                <a:gd name="T12" fmla="*/ 1 w 286"/>
                <a:gd name="T13" fmla="*/ 20 h 119"/>
                <a:gd name="T14" fmla="*/ 6 w 286"/>
                <a:gd name="T15" fmla="*/ 27 h 119"/>
                <a:gd name="T16" fmla="*/ 12 w 286"/>
                <a:gd name="T17" fmla="*/ 24 h 119"/>
                <a:gd name="T18" fmla="*/ 204 w 286"/>
                <a:gd name="T19" fmla="*/ 100 h 119"/>
                <a:gd name="T20" fmla="*/ 204 w 286"/>
                <a:gd name="T21" fmla="*/ 100 h 119"/>
                <a:gd name="T22" fmla="*/ 226 w 286"/>
                <a:gd name="T23" fmla="*/ 112 h 119"/>
                <a:gd name="T24" fmla="*/ 281 w 286"/>
                <a:gd name="T25" fmla="*/ 87 h 119"/>
                <a:gd name="T26" fmla="*/ 246 w 286"/>
                <a:gd name="T27" fmla="*/ 3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119">
                  <a:moveTo>
                    <a:pt x="246" y="37"/>
                  </a:moveTo>
                  <a:cubicBezTo>
                    <a:pt x="237" y="35"/>
                    <a:pt x="229" y="35"/>
                    <a:pt x="221" y="37"/>
                  </a:cubicBezTo>
                  <a:lnTo>
                    <a:pt x="221" y="37"/>
                  </a:lnTo>
                  <a:cubicBezTo>
                    <a:pt x="169" y="49"/>
                    <a:pt x="43" y="14"/>
                    <a:pt x="17" y="7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9" y="0"/>
                    <a:pt x="6" y="2"/>
                    <a:pt x="5" y="5"/>
                  </a:cubicBezTo>
                  <a:lnTo>
                    <a:pt x="1" y="20"/>
                  </a:lnTo>
                  <a:cubicBezTo>
                    <a:pt x="0" y="23"/>
                    <a:pt x="2" y="26"/>
                    <a:pt x="6" y="27"/>
                  </a:cubicBezTo>
                  <a:cubicBezTo>
                    <a:pt x="8" y="28"/>
                    <a:pt x="11" y="27"/>
                    <a:pt x="12" y="24"/>
                  </a:cubicBezTo>
                  <a:cubicBezTo>
                    <a:pt x="39" y="31"/>
                    <a:pt x="165" y="63"/>
                    <a:pt x="204" y="100"/>
                  </a:cubicBezTo>
                  <a:lnTo>
                    <a:pt x="204" y="100"/>
                  </a:lnTo>
                  <a:cubicBezTo>
                    <a:pt x="210" y="106"/>
                    <a:pt x="217" y="110"/>
                    <a:pt x="226" y="112"/>
                  </a:cubicBezTo>
                  <a:cubicBezTo>
                    <a:pt x="250" y="119"/>
                    <a:pt x="275" y="107"/>
                    <a:pt x="281" y="87"/>
                  </a:cubicBezTo>
                  <a:cubicBezTo>
                    <a:pt x="286" y="66"/>
                    <a:pt x="271" y="44"/>
                    <a:pt x="246" y="3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" name="Freeform 656">
              <a:extLst>
                <a:ext uri="{FF2B5EF4-FFF2-40B4-BE49-F238E27FC236}">
                  <a16:creationId xmlns="" xmlns:a16="http://schemas.microsoft.com/office/drawing/2014/main" id="{0C0B0A76-BD1D-4B0B-AF23-61766D105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3601" y="3067050"/>
              <a:ext cx="68263" cy="161925"/>
            </a:xfrm>
            <a:custGeom>
              <a:avLst/>
              <a:gdLst>
                <a:gd name="T0" fmla="*/ 5 w 119"/>
                <a:gd name="T1" fmla="*/ 281 h 286"/>
                <a:gd name="T2" fmla="*/ 20 w 119"/>
                <a:gd name="T3" fmla="*/ 285 h 286"/>
                <a:gd name="T4" fmla="*/ 27 w 119"/>
                <a:gd name="T5" fmla="*/ 280 h 286"/>
                <a:gd name="T6" fmla="*/ 24 w 119"/>
                <a:gd name="T7" fmla="*/ 274 h 286"/>
                <a:gd name="T8" fmla="*/ 100 w 119"/>
                <a:gd name="T9" fmla="*/ 82 h 286"/>
                <a:gd name="T10" fmla="*/ 100 w 119"/>
                <a:gd name="T11" fmla="*/ 82 h 286"/>
                <a:gd name="T12" fmla="*/ 112 w 119"/>
                <a:gd name="T13" fmla="*/ 60 h 286"/>
                <a:gd name="T14" fmla="*/ 87 w 119"/>
                <a:gd name="T15" fmla="*/ 6 h 286"/>
                <a:gd name="T16" fmla="*/ 37 w 119"/>
                <a:gd name="T17" fmla="*/ 40 h 286"/>
                <a:gd name="T18" fmla="*/ 37 w 119"/>
                <a:gd name="T19" fmla="*/ 65 h 286"/>
                <a:gd name="T20" fmla="*/ 37 w 119"/>
                <a:gd name="T21" fmla="*/ 65 h 286"/>
                <a:gd name="T22" fmla="*/ 7 w 119"/>
                <a:gd name="T23" fmla="*/ 269 h 286"/>
                <a:gd name="T24" fmla="*/ 1 w 119"/>
                <a:gd name="T25" fmla="*/ 273 h 286"/>
                <a:gd name="T26" fmla="*/ 5 w 119"/>
                <a:gd name="T27" fmla="*/ 281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286">
                  <a:moveTo>
                    <a:pt x="5" y="281"/>
                  </a:moveTo>
                  <a:lnTo>
                    <a:pt x="20" y="285"/>
                  </a:lnTo>
                  <a:cubicBezTo>
                    <a:pt x="23" y="286"/>
                    <a:pt x="26" y="284"/>
                    <a:pt x="27" y="280"/>
                  </a:cubicBezTo>
                  <a:cubicBezTo>
                    <a:pt x="28" y="278"/>
                    <a:pt x="27" y="275"/>
                    <a:pt x="24" y="274"/>
                  </a:cubicBezTo>
                  <a:cubicBezTo>
                    <a:pt x="31" y="247"/>
                    <a:pt x="63" y="121"/>
                    <a:pt x="100" y="82"/>
                  </a:cubicBezTo>
                  <a:lnTo>
                    <a:pt x="100" y="82"/>
                  </a:lnTo>
                  <a:cubicBezTo>
                    <a:pt x="106" y="76"/>
                    <a:pt x="110" y="69"/>
                    <a:pt x="112" y="60"/>
                  </a:cubicBezTo>
                  <a:cubicBezTo>
                    <a:pt x="119" y="36"/>
                    <a:pt x="107" y="11"/>
                    <a:pt x="87" y="6"/>
                  </a:cubicBezTo>
                  <a:cubicBezTo>
                    <a:pt x="66" y="0"/>
                    <a:pt x="44" y="15"/>
                    <a:pt x="37" y="40"/>
                  </a:cubicBezTo>
                  <a:cubicBezTo>
                    <a:pt x="35" y="49"/>
                    <a:pt x="35" y="57"/>
                    <a:pt x="37" y="65"/>
                  </a:cubicBezTo>
                  <a:lnTo>
                    <a:pt x="37" y="65"/>
                  </a:lnTo>
                  <a:cubicBezTo>
                    <a:pt x="49" y="117"/>
                    <a:pt x="14" y="243"/>
                    <a:pt x="7" y="269"/>
                  </a:cubicBezTo>
                  <a:cubicBezTo>
                    <a:pt x="4" y="269"/>
                    <a:pt x="1" y="271"/>
                    <a:pt x="1" y="273"/>
                  </a:cubicBezTo>
                  <a:cubicBezTo>
                    <a:pt x="0" y="277"/>
                    <a:pt x="2" y="280"/>
                    <a:pt x="5" y="2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Freeform 657">
              <a:extLst>
                <a:ext uri="{FF2B5EF4-FFF2-40B4-BE49-F238E27FC236}">
                  <a16:creationId xmlns="" xmlns:a16="http://schemas.microsoft.com/office/drawing/2014/main" id="{8AEDD4E3-FDC3-4551-8A5D-FD9528639B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1676" y="3629025"/>
              <a:ext cx="68263" cy="163513"/>
            </a:xfrm>
            <a:custGeom>
              <a:avLst/>
              <a:gdLst>
                <a:gd name="T0" fmla="*/ 114 w 119"/>
                <a:gd name="T1" fmla="*/ 5 h 286"/>
                <a:gd name="T2" fmla="*/ 99 w 119"/>
                <a:gd name="T3" fmla="*/ 1 h 286"/>
                <a:gd name="T4" fmla="*/ 92 w 119"/>
                <a:gd name="T5" fmla="*/ 6 h 286"/>
                <a:gd name="T6" fmla="*/ 95 w 119"/>
                <a:gd name="T7" fmla="*/ 12 h 286"/>
                <a:gd name="T8" fmla="*/ 19 w 119"/>
                <a:gd name="T9" fmla="*/ 204 h 286"/>
                <a:gd name="T10" fmla="*/ 19 w 119"/>
                <a:gd name="T11" fmla="*/ 204 h 286"/>
                <a:gd name="T12" fmla="*/ 7 w 119"/>
                <a:gd name="T13" fmla="*/ 226 h 286"/>
                <a:gd name="T14" fmla="*/ 32 w 119"/>
                <a:gd name="T15" fmla="*/ 281 h 286"/>
                <a:gd name="T16" fmla="*/ 82 w 119"/>
                <a:gd name="T17" fmla="*/ 246 h 286"/>
                <a:gd name="T18" fmla="*/ 82 w 119"/>
                <a:gd name="T19" fmla="*/ 221 h 286"/>
                <a:gd name="T20" fmla="*/ 82 w 119"/>
                <a:gd name="T21" fmla="*/ 221 h 286"/>
                <a:gd name="T22" fmla="*/ 112 w 119"/>
                <a:gd name="T23" fmla="*/ 17 h 286"/>
                <a:gd name="T24" fmla="*/ 118 w 119"/>
                <a:gd name="T25" fmla="*/ 13 h 286"/>
                <a:gd name="T26" fmla="*/ 114 w 119"/>
                <a:gd name="T27" fmla="*/ 5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286">
                  <a:moveTo>
                    <a:pt x="114" y="5"/>
                  </a:moveTo>
                  <a:lnTo>
                    <a:pt x="99" y="1"/>
                  </a:lnTo>
                  <a:cubicBezTo>
                    <a:pt x="96" y="0"/>
                    <a:pt x="93" y="2"/>
                    <a:pt x="92" y="6"/>
                  </a:cubicBezTo>
                  <a:cubicBezTo>
                    <a:pt x="91" y="8"/>
                    <a:pt x="92" y="11"/>
                    <a:pt x="95" y="12"/>
                  </a:cubicBezTo>
                  <a:cubicBezTo>
                    <a:pt x="88" y="39"/>
                    <a:pt x="56" y="165"/>
                    <a:pt x="19" y="204"/>
                  </a:cubicBezTo>
                  <a:lnTo>
                    <a:pt x="19" y="204"/>
                  </a:lnTo>
                  <a:cubicBezTo>
                    <a:pt x="13" y="210"/>
                    <a:pt x="9" y="217"/>
                    <a:pt x="7" y="226"/>
                  </a:cubicBezTo>
                  <a:cubicBezTo>
                    <a:pt x="0" y="251"/>
                    <a:pt x="12" y="275"/>
                    <a:pt x="32" y="281"/>
                  </a:cubicBezTo>
                  <a:cubicBezTo>
                    <a:pt x="53" y="286"/>
                    <a:pt x="75" y="271"/>
                    <a:pt x="82" y="246"/>
                  </a:cubicBezTo>
                  <a:cubicBezTo>
                    <a:pt x="84" y="237"/>
                    <a:pt x="84" y="229"/>
                    <a:pt x="82" y="221"/>
                  </a:cubicBezTo>
                  <a:lnTo>
                    <a:pt x="82" y="221"/>
                  </a:lnTo>
                  <a:cubicBezTo>
                    <a:pt x="70" y="169"/>
                    <a:pt x="105" y="43"/>
                    <a:pt x="112" y="17"/>
                  </a:cubicBezTo>
                  <a:cubicBezTo>
                    <a:pt x="115" y="17"/>
                    <a:pt x="118" y="15"/>
                    <a:pt x="118" y="13"/>
                  </a:cubicBezTo>
                  <a:cubicBezTo>
                    <a:pt x="119" y="9"/>
                    <a:pt x="117" y="6"/>
                    <a:pt x="114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Freeform 658">
              <a:extLst>
                <a:ext uri="{FF2B5EF4-FFF2-40B4-BE49-F238E27FC236}">
                  <a16:creationId xmlns="" xmlns:a16="http://schemas.microsoft.com/office/drawing/2014/main" id="{7C279F09-EE51-4606-ABAD-8321E3E04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4401" y="3100388"/>
              <a:ext cx="101600" cy="152400"/>
            </a:xfrm>
            <a:custGeom>
              <a:avLst/>
              <a:gdLst>
                <a:gd name="T0" fmla="*/ 8 w 177"/>
                <a:gd name="T1" fmla="*/ 244 h 265"/>
                <a:gd name="T2" fmla="*/ 2 w 177"/>
                <a:gd name="T3" fmla="*/ 247 h 265"/>
                <a:gd name="T4" fmla="*/ 4 w 177"/>
                <a:gd name="T5" fmla="*/ 255 h 265"/>
                <a:gd name="T6" fmla="*/ 17 w 177"/>
                <a:gd name="T7" fmla="*/ 263 h 265"/>
                <a:gd name="T8" fmla="*/ 25 w 177"/>
                <a:gd name="T9" fmla="*/ 261 h 265"/>
                <a:gd name="T10" fmla="*/ 24 w 177"/>
                <a:gd name="T11" fmla="*/ 254 h 265"/>
                <a:gd name="T12" fmla="*/ 147 w 177"/>
                <a:gd name="T13" fmla="*/ 88 h 265"/>
                <a:gd name="T14" fmla="*/ 147 w 177"/>
                <a:gd name="T15" fmla="*/ 88 h 265"/>
                <a:gd name="T16" fmla="*/ 165 w 177"/>
                <a:gd name="T17" fmla="*/ 70 h 265"/>
                <a:gd name="T18" fmla="*/ 154 w 177"/>
                <a:gd name="T19" fmla="*/ 11 h 265"/>
                <a:gd name="T20" fmla="*/ 97 w 177"/>
                <a:gd name="T21" fmla="*/ 31 h 265"/>
                <a:gd name="T22" fmla="*/ 90 w 177"/>
                <a:gd name="T23" fmla="*/ 55 h 265"/>
                <a:gd name="T24" fmla="*/ 90 w 177"/>
                <a:gd name="T25" fmla="*/ 55 h 265"/>
                <a:gd name="T26" fmla="*/ 8 w 177"/>
                <a:gd name="T27" fmla="*/ 244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265">
                  <a:moveTo>
                    <a:pt x="8" y="244"/>
                  </a:moveTo>
                  <a:cubicBezTo>
                    <a:pt x="6" y="244"/>
                    <a:pt x="3" y="245"/>
                    <a:pt x="2" y="247"/>
                  </a:cubicBezTo>
                  <a:cubicBezTo>
                    <a:pt x="0" y="250"/>
                    <a:pt x="1" y="254"/>
                    <a:pt x="4" y="255"/>
                  </a:cubicBezTo>
                  <a:lnTo>
                    <a:pt x="17" y="263"/>
                  </a:lnTo>
                  <a:cubicBezTo>
                    <a:pt x="20" y="265"/>
                    <a:pt x="23" y="264"/>
                    <a:pt x="25" y="261"/>
                  </a:cubicBezTo>
                  <a:cubicBezTo>
                    <a:pt x="27" y="258"/>
                    <a:pt x="26" y="255"/>
                    <a:pt x="24" y="254"/>
                  </a:cubicBezTo>
                  <a:cubicBezTo>
                    <a:pt x="37" y="229"/>
                    <a:pt x="101" y="116"/>
                    <a:pt x="147" y="88"/>
                  </a:cubicBezTo>
                  <a:lnTo>
                    <a:pt x="147" y="88"/>
                  </a:lnTo>
                  <a:cubicBezTo>
                    <a:pt x="154" y="84"/>
                    <a:pt x="160" y="78"/>
                    <a:pt x="165" y="70"/>
                  </a:cubicBezTo>
                  <a:cubicBezTo>
                    <a:pt x="177" y="48"/>
                    <a:pt x="172" y="21"/>
                    <a:pt x="154" y="11"/>
                  </a:cubicBezTo>
                  <a:cubicBezTo>
                    <a:pt x="135" y="0"/>
                    <a:pt x="110" y="9"/>
                    <a:pt x="97" y="31"/>
                  </a:cubicBezTo>
                  <a:cubicBezTo>
                    <a:pt x="93" y="39"/>
                    <a:pt x="90" y="47"/>
                    <a:pt x="90" y="55"/>
                  </a:cubicBezTo>
                  <a:lnTo>
                    <a:pt x="90" y="55"/>
                  </a:lnTo>
                  <a:cubicBezTo>
                    <a:pt x="89" y="109"/>
                    <a:pt x="23" y="221"/>
                    <a:pt x="8" y="24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Freeform 659">
              <a:extLst>
                <a:ext uri="{FF2B5EF4-FFF2-40B4-BE49-F238E27FC236}">
                  <a16:creationId xmlns="" xmlns:a16="http://schemas.microsoft.com/office/drawing/2014/main" id="{136AEF6E-7766-4DC7-BDF7-A42758946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7538" y="3606800"/>
              <a:ext cx="101600" cy="150813"/>
            </a:xfrm>
            <a:custGeom>
              <a:avLst/>
              <a:gdLst>
                <a:gd name="T0" fmla="*/ 169 w 177"/>
                <a:gd name="T1" fmla="*/ 21 h 265"/>
                <a:gd name="T2" fmla="*/ 175 w 177"/>
                <a:gd name="T3" fmla="*/ 18 h 265"/>
                <a:gd name="T4" fmla="*/ 173 w 177"/>
                <a:gd name="T5" fmla="*/ 10 h 265"/>
                <a:gd name="T6" fmla="*/ 160 w 177"/>
                <a:gd name="T7" fmla="*/ 2 h 265"/>
                <a:gd name="T8" fmla="*/ 152 w 177"/>
                <a:gd name="T9" fmla="*/ 4 h 265"/>
                <a:gd name="T10" fmla="*/ 153 w 177"/>
                <a:gd name="T11" fmla="*/ 11 h 265"/>
                <a:gd name="T12" fmla="*/ 30 w 177"/>
                <a:gd name="T13" fmla="*/ 177 h 265"/>
                <a:gd name="T14" fmla="*/ 30 w 177"/>
                <a:gd name="T15" fmla="*/ 177 h 265"/>
                <a:gd name="T16" fmla="*/ 12 w 177"/>
                <a:gd name="T17" fmla="*/ 195 h 265"/>
                <a:gd name="T18" fmla="*/ 23 w 177"/>
                <a:gd name="T19" fmla="*/ 254 h 265"/>
                <a:gd name="T20" fmla="*/ 80 w 177"/>
                <a:gd name="T21" fmla="*/ 234 h 265"/>
                <a:gd name="T22" fmla="*/ 87 w 177"/>
                <a:gd name="T23" fmla="*/ 210 h 265"/>
                <a:gd name="T24" fmla="*/ 87 w 177"/>
                <a:gd name="T25" fmla="*/ 210 h 265"/>
                <a:gd name="T26" fmla="*/ 169 w 177"/>
                <a:gd name="T27" fmla="*/ 2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265">
                  <a:moveTo>
                    <a:pt x="169" y="21"/>
                  </a:moveTo>
                  <a:cubicBezTo>
                    <a:pt x="171" y="21"/>
                    <a:pt x="174" y="20"/>
                    <a:pt x="175" y="18"/>
                  </a:cubicBezTo>
                  <a:cubicBezTo>
                    <a:pt x="177" y="15"/>
                    <a:pt x="176" y="11"/>
                    <a:pt x="173" y="10"/>
                  </a:cubicBezTo>
                  <a:lnTo>
                    <a:pt x="160" y="2"/>
                  </a:lnTo>
                  <a:cubicBezTo>
                    <a:pt x="157" y="0"/>
                    <a:pt x="154" y="1"/>
                    <a:pt x="152" y="4"/>
                  </a:cubicBezTo>
                  <a:cubicBezTo>
                    <a:pt x="150" y="7"/>
                    <a:pt x="151" y="10"/>
                    <a:pt x="153" y="11"/>
                  </a:cubicBezTo>
                  <a:cubicBezTo>
                    <a:pt x="140" y="36"/>
                    <a:pt x="76" y="149"/>
                    <a:pt x="30" y="177"/>
                  </a:cubicBezTo>
                  <a:lnTo>
                    <a:pt x="30" y="177"/>
                  </a:lnTo>
                  <a:cubicBezTo>
                    <a:pt x="23" y="181"/>
                    <a:pt x="17" y="187"/>
                    <a:pt x="12" y="195"/>
                  </a:cubicBezTo>
                  <a:cubicBezTo>
                    <a:pt x="0" y="217"/>
                    <a:pt x="5" y="244"/>
                    <a:pt x="23" y="254"/>
                  </a:cubicBezTo>
                  <a:cubicBezTo>
                    <a:pt x="42" y="265"/>
                    <a:pt x="67" y="256"/>
                    <a:pt x="80" y="234"/>
                  </a:cubicBezTo>
                  <a:cubicBezTo>
                    <a:pt x="84" y="226"/>
                    <a:pt x="87" y="218"/>
                    <a:pt x="87" y="210"/>
                  </a:cubicBezTo>
                  <a:lnTo>
                    <a:pt x="87" y="210"/>
                  </a:lnTo>
                  <a:cubicBezTo>
                    <a:pt x="88" y="156"/>
                    <a:pt x="154" y="44"/>
                    <a:pt x="169" y="2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Freeform 660">
              <a:extLst>
                <a:ext uri="{FF2B5EF4-FFF2-40B4-BE49-F238E27FC236}">
                  <a16:creationId xmlns="" xmlns:a16="http://schemas.microsoft.com/office/drawing/2014/main" id="{F8344278-EB61-4CF3-B1ED-01C3F627B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851" y="3157538"/>
              <a:ext cx="130175" cy="128588"/>
            </a:xfrm>
            <a:custGeom>
              <a:avLst/>
              <a:gdLst>
                <a:gd name="T0" fmla="*/ 10 w 226"/>
                <a:gd name="T1" fmla="*/ 203 h 226"/>
                <a:gd name="T2" fmla="*/ 2 w 226"/>
                <a:gd name="T3" fmla="*/ 204 h 226"/>
                <a:gd name="T4" fmla="*/ 2 w 226"/>
                <a:gd name="T5" fmla="*/ 213 h 226"/>
                <a:gd name="T6" fmla="*/ 13 w 226"/>
                <a:gd name="T7" fmla="*/ 224 h 226"/>
                <a:gd name="T8" fmla="*/ 22 w 226"/>
                <a:gd name="T9" fmla="*/ 224 h 226"/>
                <a:gd name="T10" fmla="*/ 23 w 226"/>
                <a:gd name="T11" fmla="*/ 216 h 226"/>
                <a:gd name="T12" fmla="*/ 184 w 226"/>
                <a:gd name="T13" fmla="*/ 88 h 226"/>
                <a:gd name="T14" fmla="*/ 184 w 226"/>
                <a:gd name="T15" fmla="*/ 88 h 226"/>
                <a:gd name="T16" fmla="*/ 206 w 226"/>
                <a:gd name="T17" fmla="*/ 75 h 226"/>
                <a:gd name="T18" fmla="*/ 211 w 226"/>
                <a:gd name="T19" fmla="*/ 15 h 226"/>
                <a:gd name="T20" fmla="*/ 151 w 226"/>
                <a:gd name="T21" fmla="*/ 20 h 226"/>
                <a:gd name="T22" fmla="*/ 138 w 226"/>
                <a:gd name="T23" fmla="*/ 42 h 226"/>
                <a:gd name="T24" fmla="*/ 138 w 226"/>
                <a:gd name="T25" fmla="*/ 42 h 226"/>
                <a:gd name="T26" fmla="*/ 10 w 226"/>
                <a:gd name="T27" fmla="*/ 20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226">
                  <a:moveTo>
                    <a:pt x="10" y="203"/>
                  </a:moveTo>
                  <a:cubicBezTo>
                    <a:pt x="7" y="202"/>
                    <a:pt x="4" y="202"/>
                    <a:pt x="2" y="204"/>
                  </a:cubicBezTo>
                  <a:cubicBezTo>
                    <a:pt x="0" y="207"/>
                    <a:pt x="0" y="210"/>
                    <a:pt x="2" y="213"/>
                  </a:cubicBezTo>
                  <a:lnTo>
                    <a:pt x="13" y="224"/>
                  </a:lnTo>
                  <a:cubicBezTo>
                    <a:pt x="16" y="226"/>
                    <a:pt x="19" y="226"/>
                    <a:pt x="22" y="224"/>
                  </a:cubicBezTo>
                  <a:cubicBezTo>
                    <a:pt x="24" y="222"/>
                    <a:pt x="24" y="219"/>
                    <a:pt x="23" y="216"/>
                  </a:cubicBezTo>
                  <a:cubicBezTo>
                    <a:pt x="41" y="197"/>
                    <a:pt x="132" y="103"/>
                    <a:pt x="184" y="88"/>
                  </a:cubicBezTo>
                  <a:lnTo>
                    <a:pt x="184" y="88"/>
                  </a:lnTo>
                  <a:cubicBezTo>
                    <a:pt x="192" y="86"/>
                    <a:pt x="199" y="82"/>
                    <a:pt x="206" y="75"/>
                  </a:cubicBezTo>
                  <a:cubicBezTo>
                    <a:pt x="224" y="57"/>
                    <a:pt x="226" y="30"/>
                    <a:pt x="211" y="15"/>
                  </a:cubicBezTo>
                  <a:cubicBezTo>
                    <a:pt x="196" y="0"/>
                    <a:pt x="169" y="2"/>
                    <a:pt x="151" y="20"/>
                  </a:cubicBezTo>
                  <a:cubicBezTo>
                    <a:pt x="144" y="27"/>
                    <a:pt x="140" y="34"/>
                    <a:pt x="138" y="42"/>
                  </a:cubicBezTo>
                  <a:lnTo>
                    <a:pt x="138" y="42"/>
                  </a:lnTo>
                  <a:cubicBezTo>
                    <a:pt x="123" y="94"/>
                    <a:pt x="29" y="185"/>
                    <a:pt x="10" y="20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Freeform 661">
              <a:extLst>
                <a:ext uri="{FF2B5EF4-FFF2-40B4-BE49-F238E27FC236}">
                  <a16:creationId xmlns="" xmlns:a16="http://schemas.microsoft.com/office/drawing/2014/main" id="{6C9C20F8-BF16-42E1-A1C6-99F3FF1F9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4513" y="3571875"/>
              <a:ext cx="130175" cy="130175"/>
            </a:xfrm>
            <a:custGeom>
              <a:avLst/>
              <a:gdLst>
                <a:gd name="T0" fmla="*/ 216 w 226"/>
                <a:gd name="T1" fmla="*/ 23 h 226"/>
                <a:gd name="T2" fmla="*/ 224 w 226"/>
                <a:gd name="T3" fmla="*/ 22 h 226"/>
                <a:gd name="T4" fmla="*/ 224 w 226"/>
                <a:gd name="T5" fmla="*/ 13 h 226"/>
                <a:gd name="T6" fmla="*/ 213 w 226"/>
                <a:gd name="T7" fmla="*/ 2 h 226"/>
                <a:gd name="T8" fmla="*/ 204 w 226"/>
                <a:gd name="T9" fmla="*/ 2 h 226"/>
                <a:gd name="T10" fmla="*/ 203 w 226"/>
                <a:gd name="T11" fmla="*/ 10 h 226"/>
                <a:gd name="T12" fmla="*/ 42 w 226"/>
                <a:gd name="T13" fmla="*/ 138 h 226"/>
                <a:gd name="T14" fmla="*/ 42 w 226"/>
                <a:gd name="T15" fmla="*/ 138 h 226"/>
                <a:gd name="T16" fmla="*/ 20 w 226"/>
                <a:gd name="T17" fmla="*/ 151 h 226"/>
                <a:gd name="T18" fmla="*/ 15 w 226"/>
                <a:gd name="T19" fmla="*/ 211 h 226"/>
                <a:gd name="T20" fmla="*/ 75 w 226"/>
                <a:gd name="T21" fmla="*/ 206 h 226"/>
                <a:gd name="T22" fmla="*/ 88 w 226"/>
                <a:gd name="T23" fmla="*/ 184 h 226"/>
                <a:gd name="T24" fmla="*/ 88 w 226"/>
                <a:gd name="T25" fmla="*/ 184 h 226"/>
                <a:gd name="T26" fmla="*/ 216 w 226"/>
                <a:gd name="T27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6" h="226">
                  <a:moveTo>
                    <a:pt x="216" y="23"/>
                  </a:moveTo>
                  <a:cubicBezTo>
                    <a:pt x="219" y="24"/>
                    <a:pt x="222" y="24"/>
                    <a:pt x="224" y="22"/>
                  </a:cubicBezTo>
                  <a:cubicBezTo>
                    <a:pt x="226" y="19"/>
                    <a:pt x="226" y="16"/>
                    <a:pt x="224" y="13"/>
                  </a:cubicBezTo>
                  <a:lnTo>
                    <a:pt x="213" y="2"/>
                  </a:lnTo>
                  <a:cubicBezTo>
                    <a:pt x="210" y="0"/>
                    <a:pt x="207" y="0"/>
                    <a:pt x="204" y="2"/>
                  </a:cubicBezTo>
                  <a:cubicBezTo>
                    <a:pt x="202" y="4"/>
                    <a:pt x="202" y="7"/>
                    <a:pt x="203" y="10"/>
                  </a:cubicBezTo>
                  <a:cubicBezTo>
                    <a:pt x="185" y="29"/>
                    <a:pt x="94" y="123"/>
                    <a:pt x="42" y="138"/>
                  </a:cubicBezTo>
                  <a:lnTo>
                    <a:pt x="42" y="138"/>
                  </a:lnTo>
                  <a:cubicBezTo>
                    <a:pt x="34" y="140"/>
                    <a:pt x="27" y="144"/>
                    <a:pt x="20" y="151"/>
                  </a:cubicBezTo>
                  <a:cubicBezTo>
                    <a:pt x="2" y="169"/>
                    <a:pt x="0" y="196"/>
                    <a:pt x="15" y="211"/>
                  </a:cubicBezTo>
                  <a:cubicBezTo>
                    <a:pt x="30" y="226"/>
                    <a:pt x="57" y="224"/>
                    <a:pt x="75" y="206"/>
                  </a:cubicBezTo>
                  <a:cubicBezTo>
                    <a:pt x="82" y="199"/>
                    <a:pt x="86" y="192"/>
                    <a:pt x="88" y="184"/>
                  </a:cubicBezTo>
                  <a:lnTo>
                    <a:pt x="88" y="184"/>
                  </a:lnTo>
                  <a:cubicBezTo>
                    <a:pt x="103" y="132"/>
                    <a:pt x="197" y="41"/>
                    <a:pt x="216" y="2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Freeform 662">
              <a:extLst>
                <a:ext uri="{FF2B5EF4-FFF2-40B4-BE49-F238E27FC236}">
                  <a16:creationId xmlns="" xmlns:a16="http://schemas.microsoft.com/office/drawing/2014/main" id="{9080C2A1-B7FE-4BCE-8FB9-A4ED67B78C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3228975"/>
              <a:ext cx="150813" cy="101600"/>
            </a:xfrm>
            <a:custGeom>
              <a:avLst/>
              <a:gdLst>
                <a:gd name="T0" fmla="*/ 11 w 265"/>
                <a:gd name="T1" fmla="*/ 153 h 177"/>
                <a:gd name="T2" fmla="*/ 4 w 265"/>
                <a:gd name="T3" fmla="*/ 152 h 177"/>
                <a:gd name="T4" fmla="*/ 2 w 265"/>
                <a:gd name="T5" fmla="*/ 160 h 177"/>
                <a:gd name="T6" fmla="*/ 10 w 265"/>
                <a:gd name="T7" fmla="*/ 173 h 177"/>
                <a:gd name="T8" fmla="*/ 18 w 265"/>
                <a:gd name="T9" fmla="*/ 175 h 177"/>
                <a:gd name="T10" fmla="*/ 21 w 265"/>
                <a:gd name="T11" fmla="*/ 169 h 177"/>
                <a:gd name="T12" fmla="*/ 210 w 265"/>
                <a:gd name="T13" fmla="*/ 87 h 177"/>
                <a:gd name="T14" fmla="*/ 210 w 265"/>
                <a:gd name="T15" fmla="*/ 87 h 177"/>
                <a:gd name="T16" fmla="*/ 234 w 265"/>
                <a:gd name="T17" fmla="*/ 80 h 177"/>
                <a:gd name="T18" fmla="*/ 254 w 265"/>
                <a:gd name="T19" fmla="*/ 23 h 177"/>
                <a:gd name="T20" fmla="*/ 195 w 265"/>
                <a:gd name="T21" fmla="*/ 12 h 177"/>
                <a:gd name="T22" fmla="*/ 177 w 265"/>
                <a:gd name="T23" fmla="*/ 30 h 177"/>
                <a:gd name="T24" fmla="*/ 177 w 265"/>
                <a:gd name="T25" fmla="*/ 30 h 177"/>
                <a:gd name="T26" fmla="*/ 11 w 265"/>
                <a:gd name="T27" fmla="*/ 15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177">
                  <a:moveTo>
                    <a:pt x="11" y="153"/>
                  </a:moveTo>
                  <a:cubicBezTo>
                    <a:pt x="10" y="151"/>
                    <a:pt x="7" y="150"/>
                    <a:pt x="4" y="152"/>
                  </a:cubicBezTo>
                  <a:cubicBezTo>
                    <a:pt x="1" y="154"/>
                    <a:pt x="0" y="157"/>
                    <a:pt x="2" y="160"/>
                  </a:cubicBezTo>
                  <a:lnTo>
                    <a:pt x="10" y="173"/>
                  </a:lnTo>
                  <a:cubicBezTo>
                    <a:pt x="11" y="176"/>
                    <a:pt x="15" y="177"/>
                    <a:pt x="18" y="175"/>
                  </a:cubicBezTo>
                  <a:cubicBezTo>
                    <a:pt x="20" y="174"/>
                    <a:pt x="21" y="171"/>
                    <a:pt x="21" y="169"/>
                  </a:cubicBezTo>
                  <a:cubicBezTo>
                    <a:pt x="44" y="154"/>
                    <a:pt x="156" y="88"/>
                    <a:pt x="210" y="87"/>
                  </a:cubicBezTo>
                  <a:lnTo>
                    <a:pt x="210" y="87"/>
                  </a:lnTo>
                  <a:cubicBezTo>
                    <a:pt x="218" y="87"/>
                    <a:pt x="226" y="84"/>
                    <a:pt x="234" y="80"/>
                  </a:cubicBezTo>
                  <a:cubicBezTo>
                    <a:pt x="256" y="67"/>
                    <a:pt x="265" y="42"/>
                    <a:pt x="254" y="23"/>
                  </a:cubicBezTo>
                  <a:cubicBezTo>
                    <a:pt x="244" y="5"/>
                    <a:pt x="217" y="0"/>
                    <a:pt x="195" y="12"/>
                  </a:cubicBezTo>
                  <a:cubicBezTo>
                    <a:pt x="187" y="17"/>
                    <a:pt x="181" y="23"/>
                    <a:pt x="177" y="30"/>
                  </a:cubicBezTo>
                  <a:lnTo>
                    <a:pt x="177" y="30"/>
                  </a:lnTo>
                  <a:cubicBezTo>
                    <a:pt x="149" y="76"/>
                    <a:pt x="36" y="140"/>
                    <a:pt x="11" y="15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Freeform 663">
              <a:extLst>
                <a:ext uri="{FF2B5EF4-FFF2-40B4-BE49-F238E27FC236}">
                  <a16:creationId xmlns="" xmlns:a16="http://schemas.microsoft.com/office/drawing/2014/main" id="{AF831C3F-3FE7-4EDA-94C9-F98D02BD4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8951" y="3527425"/>
              <a:ext cx="150813" cy="101600"/>
            </a:xfrm>
            <a:custGeom>
              <a:avLst/>
              <a:gdLst>
                <a:gd name="T0" fmla="*/ 254 w 265"/>
                <a:gd name="T1" fmla="*/ 24 h 177"/>
                <a:gd name="T2" fmla="*/ 261 w 265"/>
                <a:gd name="T3" fmla="*/ 25 h 177"/>
                <a:gd name="T4" fmla="*/ 263 w 265"/>
                <a:gd name="T5" fmla="*/ 17 h 177"/>
                <a:gd name="T6" fmla="*/ 255 w 265"/>
                <a:gd name="T7" fmla="*/ 4 h 177"/>
                <a:gd name="T8" fmla="*/ 247 w 265"/>
                <a:gd name="T9" fmla="*/ 2 h 177"/>
                <a:gd name="T10" fmla="*/ 244 w 265"/>
                <a:gd name="T11" fmla="*/ 8 h 177"/>
                <a:gd name="T12" fmla="*/ 55 w 265"/>
                <a:gd name="T13" fmla="*/ 90 h 177"/>
                <a:gd name="T14" fmla="*/ 55 w 265"/>
                <a:gd name="T15" fmla="*/ 90 h 177"/>
                <a:gd name="T16" fmla="*/ 31 w 265"/>
                <a:gd name="T17" fmla="*/ 97 h 177"/>
                <a:gd name="T18" fmla="*/ 11 w 265"/>
                <a:gd name="T19" fmla="*/ 154 h 177"/>
                <a:gd name="T20" fmla="*/ 70 w 265"/>
                <a:gd name="T21" fmla="*/ 165 h 177"/>
                <a:gd name="T22" fmla="*/ 88 w 265"/>
                <a:gd name="T23" fmla="*/ 147 h 177"/>
                <a:gd name="T24" fmla="*/ 88 w 265"/>
                <a:gd name="T25" fmla="*/ 147 h 177"/>
                <a:gd name="T26" fmla="*/ 254 w 265"/>
                <a:gd name="T27" fmla="*/ 2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5" h="177">
                  <a:moveTo>
                    <a:pt x="254" y="24"/>
                  </a:moveTo>
                  <a:cubicBezTo>
                    <a:pt x="255" y="26"/>
                    <a:pt x="258" y="27"/>
                    <a:pt x="261" y="25"/>
                  </a:cubicBezTo>
                  <a:cubicBezTo>
                    <a:pt x="264" y="23"/>
                    <a:pt x="265" y="20"/>
                    <a:pt x="263" y="17"/>
                  </a:cubicBezTo>
                  <a:lnTo>
                    <a:pt x="255" y="4"/>
                  </a:lnTo>
                  <a:cubicBezTo>
                    <a:pt x="254" y="1"/>
                    <a:pt x="250" y="0"/>
                    <a:pt x="247" y="2"/>
                  </a:cubicBezTo>
                  <a:cubicBezTo>
                    <a:pt x="245" y="3"/>
                    <a:pt x="244" y="6"/>
                    <a:pt x="244" y="8"/>
                  </a:cubicBezTo>
                  <a:cubicBezTo>
                    <a:pt x="221" y="23"/>
                    <a:pt x="109" y="89"/>
                    <a:pt x="55" y="90"/>
                  </a:cubicBezTo>
                  <a:lnTo>
                    <a:pt x="55" y="90"/>
                  </a:lnTo>
                  <a:cubicBezTo>
                    <a:pt x="47" y="90"/>
                    <a:pt x="39" y="93"/>
                    <a:pt x="31" y="97"/>
                  </a:cubicBezTo>
                  <a:cubicBezTo>
                    <a:pt x="9" y="110"/>
                    <a:pt x="0" y="135"/>
                    <a:pt x="11" y="154"/>
                  </a:cubicBezTo>
                  <a:cubicBezTo>
                    <a:pt x="21" y="172"/>
                    <a:pt x="48" y="177"/>
                    <a:pt x="70" y="165"/>
                  </a:cubicBezTo>
                  <a:cubicBezTo>
                    <a:pt x="78" y="160"/>
                    <a:pt x="84" y="154"/>
                    <a:pt x="88" y="147"/>
                  </a:cubicBezTo>
                  <a:lnTo>
                    <a:pt x="88" y="147"/>
                  </a:lnTo>
                  <a:cubicBezTo>
                    <a:pt x="116" y="101"/>
                    <a:pt x="229" y="37"/>
                    <a:pt x="254" y="2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Freeform 664">
              <a:extLst>
                <a:ext uri="{FF2B5EF4-FFF2-40B4-BE49-F238E27FC236}">
                  <a16:creationId xmlns="" xmlns:a16="http://schemas.microsoft.com/office/drawing/2014/main" id="{33164BD5-26BA-43DD-8055-AD5AAFAC53F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6001" y="3314700"/>
              <a:ext cx="163513" cy="68263"/>
            </a:xfrm>
            <a:custGeom>
              <a:avLst/>
              <a:gdLst>
                <a:gd name="T0" fmla="*/ 204 w 286"/>
                <a:gd name="T1" fmla="*/ 19 h 119"/>
                <a:gd name="T2" fmla="*/ 12 w 286"/>
                <a:gd name="T3" fmla="*/ 95 h 119"/>
                <a:gd name="T4" fmla="*/ 6 w 286"/>
                <a:gd name="T5" fmla="*/ 92 h 119"/>
                <a:gd name="T6" fmla="*/ 1 w 286"/>
                <a:gd name="T7" fmla="*/ 99 h 119"/>
                <a:gd name="T8" fmla="*/ 5 w 286"/>
                <a:gd name="T9" fmla="*/ 114 h 119"/>
                <a:gd name="T10" fmla="*/ 13 w 286"/>
                <a:gd name="T11" fmla="*/ 118 h 119"/>
                <a:gd name="T12" fmla="*/ 17 w 286"/>
                <a:gd name="T13" fmla="*/ 112 h 119"/>
                <a:gd name="T14" fmla="*/ 221 w 286"/>
                <a:gd name="T15" fmla="*/ 82 h 119"/>
                <a:gd name="T16" fmla="*/ 221 w 286"/>
                <a:gd name="T17" fmla="*/ 82 h 119"/>
                <a:gd name="T18" fmla="*/ 246 w 286"/>
                <a:gd name="T19" fmla="*/ 82 h 119"/>
                <a:gd name="T20" fmla="*/ 281 w 286"/>
                <a:gd name="T21" fmla="*/ 32 h 119"/>
                <a:gd name="T22" fmla="*/ 226 w 286"/>
                <a:gd name="T23" fmla="*/ 7 h 119"/>
                <a:gd name="T24" fmla="*/ 204 w 286"/>
                <a:gd name="T25" fmla="*/ 19 h 119"/>
                <a:gd name="T26" fmla="*/ 204 w 286"/>
                <a:gd name="T27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119">
                  <a:moveTo>
                    <a:pt x="204" y="19"/>
                  </a:moveTo>
                  <a:cubicBezTo>
                    <a:pt x="165" y="56"/>
                    <a:pt x="39" y="88"/>
                    <a:pt x="12" y="95"/>
                  </a:cubicBezTo>
                  <a:cubicBezTo>
                    <a:pt x="11" y="92"/>
                    <a:pt x="8" y="91"/>
                    <a:pt x="6" y="92"/>
                  </a:cubicBezTo>
                  <a:cubicBezTo>
                    <a:pt x="2" y="93"/>
                    <a:pt x="0" y="96"/>
                    <a:pt x="1" y="99"/>
                  </a:cubicBezTo>
                  <a:lnTo>
                    <a:pt x="5" y="114"/>
                  </a:lnTo>
                  <a:cubicBezTo>
                    <a:pt x="6" y="117"/>
                    <a:pt x="9" y="119"/>
                    <a:pt x="13" y="118"/>
                  </a:cubicBezTo>
                  <a:cubicBezTo>
                    <a:pt x="15" y="118"/>
                    <a:pt x="17" y="115"/>
                    <a:pt x="17" y="112"/>
                  </a:cubicBezTo>
                  <a:cubicBezTo>
                    <a:pt x="43" y="105"/>
                    <a:pt x="169" y="70"/>
                    <a:pt x="221" y="82"/>
                  </a:cubicBezTo>
                  <a:lnTo>
                    <a:pt x="221" y="82"/>
                  </a:lnTo>
                  <a:cubicBezTo>
                    <a:pt x="229" y="84"/>
                    <a:pt x="237" y="84"/>
                    <a:pt x="246" y="82"/>
                  </a:cubicBezTo>
                  <a:cubicBezTo>
                    <a:pt x="271" y="75"/>
                    <a:pt x="286" y="53"/>
                    <a:pt x="281" y="32"/>
                  </a:cubicBezTo>
                  <a:cubicBezTo>
                    <a:pt x="275" y="12"/>
                    <a:pt x="250" y="0"/>
                    <a:pt x="226" y="7"/>
                  </a:cubicBezTo>
                  <a:cubicBezTo>
                    <a:pt x="217" y="9"/>
                    <a:pt x="210" y="13"/>
                    <a:pt x="204" y="19"/>
                  </a:cubicBezTo>
                  <a:lnTo>
                    <a:pt x="204" y="19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Freeform 665">
              <a:extLst>
                <a:ext uri="{FF2B5EF4-FFF2-40B4-BE49-F238E27FC236}">
                  <a16:creationId xmlns="" xmlns:a16="http://schemas.microsoft.com/office/drawing/2014/main" id="{3AAAFA1B-0F52-42E9-8D00-B0747158B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4026" y="3476625"/>
              <a:ext cx="163513" cy="66675"/>
            </a:xfrm>
            <a:custGeom>
              <a:avLst/>
              <a:gdLst>
                <a:gd name="T0" fmla="*/ 82 w 286"/>
                <a:gd name="T1" fmla="*/ 100 h 119"/>
                <a:gd name="T2" fmla="*/ 274 w 286"/>
                <a:gd name="T3" fmla="*/ 24 h 119"/>
                <a:gd name="T4" fmla="*/ 280 w 286"/>
                <a:gd name="T5" fmla="*/ 27 h 119"/>
                <a:gd name="T6" fmla="*/ 285 w 286"/>
                <a:gd name="T7" fmla="*/ 20 h 119"/>
                <a:gd name="T8" fmla="*/ 281 w 286"/>
                <a:gd name="T9" fmla="*/ 5 h 119"/>
                <a:gd name="T10" fmla="*/ 273 w 286"/>
                <a:gd name="T11" fmla="*/ 1 h 119"/>
                <a:gd name="T12" fmla="*/ 269 w 286"/>
                <a:gd name="T13" fmla="*/ 7 h 119"/>
                <a:gd name="T14" fmla="*/ 65 w 286"/>
                <a:gd name="T15" fmla="*/ 37 h 119"/>
                <a:gd name="T16" fmla="*/ 65 w 286"/>
                <a:gd name="T17" fmla="*/ 37 h 119"/>
                <a:gd name="T18" fmla="*/ 40 w 286"/>
                <a:gd name="T19" fmla="*/ 37 h 119"/>
                <a:gd name="T20" fmla="*/ 5 w 286"/>
                <a:gd name="T21" fmla="*/ 87 h 119"/>
                <a:gd name="T22" fmla="*/ 60 w 286"/>
                <a:gd name="T23" fmla="*/ 112 h 119"/>
                <a:gd name="T24" fmla="*/ 82 w 286"/>
                <a:gd name="T25" fmla="*/ 100 h 119"/>
                <a:gd name="T26" fmla="*/ 82 w 286"/>
                <a:gd name="T27" fmla="*/ 10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119">
                  <a:moveTo>
                    <a:pt x="82" y="100"/>
                  </a:moveTo>
                  <a:cubicBezTo>
                    <a:pt x="121" y="63"/>
                    <a:pt x="247" y="31"/>
                    <a:pt x="274" y="24"/>
                  </a:cubicBezTo>
                  <a:cubicBezTo>
                    <a:pt x="275" y="27"/>
                    <a:pt x="278" y="28"/>
                    <a:pt x="280" y="27"/>
                  </a:cubicBezTo>
                  <a:cubicBezTo>
                    <a:pt x="284" y="26"/>
                    <a:pt x="286" y="23"/>
                    <a:pt x="285" y="20"/>
                  </a:cubicBezTo>
                  <a:lnTo>
                    <a:pt x="281" y="5"/>
                  </a:lnTo>
                  <a:cubicBezTo>
                    <a:pt x="280" y="2"/>
                    <a:pt x="277" y="0"/>
                    <a:pt x="273" y="1"/>
                  </a:cubicBezTo>
                  <a:cubicBezTo>
                    <a:pt x="271" y="1"/>
                    <a:pt x="269" y="4"/>
                    <a:pt x="269" y="7"/>
                  </a:cubicBezTo>
                  <a:cubicBezTo>
                    <a:pt x="243" y="14"/>
                    <a:pt x="117" y="49"/>
                    <a:pt x="65" y="37"/>
                  </a:cubicBezTo>
                  <a:lnTo>
                    <a:pt x="65" y="37"/>
                  </a:lnTo>
                  <a:cubicBezTo>
                    <a:pt x="57" y="35"/>
                    <a:pt x="49" y="35"/>
                    <a:pt x="40" y="37"/>
                  </a:cubicBezTo>
                  <a:cubicBezTo>
                    <a:pt x="15" y="44"/>
                    <a:pt x="0" y="66"/>
                    <a:pt x="5" y="87"/>
                  </a:cubicBezTo>
                  <a:cubicBezTo>
                    <a:pt x="11" y="107"/>
                    <a:pt x="36" y="119"/>
                    <a:pt x="60" y="112"/>
                  </a:cubicBezTo>
                  <a:cubicBezTo>
                    <a:pt x="69" y="110"/>
                    <a:pt x="76" y="106"/>
                    <a:pt x="82" y="100"/>
                  </a:cubicBezTo>
                  <a:lnTo>
                    <a:pt x="82" y="10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Freeform 666">
              <a:extLst>
                <a:ext uri="{FF2B5EF4-FFF2-40B4-BE49-F238E27FC236}">
                  <a16:creationId xmlns="" xmlns:a16="http://schemas.microsoft.com/office/drawing/2014/main" id="{59A68D02-7C91-4EFD-8FEA-07D3D1245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4501" y="3406775"/>
              <a:ext cx="163513" cy="44450"/>
            </a:xfrm>
            <a:custGeom>
              <a:avLst/>
              <a:gdLst>
                <a:gd name="T0" fmla="*/ 71 w 287"/>
                <a:gd name="T1" fmla="*/ 72 h 78"/>
                <a:gd name="T2" fmla="*/ 71 w 287"/>
                <a:gd name="T3" fmla="*/ 72 h 78"/>
                <a:gd name="T4" fmla="*/ 276 w 287"/>
                <a:gd name="T5" fmla="*/ 48 h 78"/>
                <a:gd name="T6" fmla="*/ 281 w 287"/>
                <a:gd name="T7" fmla="*/ 53 h 78"/>
                <a:gd name="T8" fmla="*/ 287 w 287"/>
                <a:gd name="T9" fmla="*/ 47 h 78"/>
                <a:gd name="T10" fmla="*/ 287 w 287"/>
                <a:gd name="T11" fmla="*/ 31 h 78"/>
                <a:gd name="T12" fmla="*/ 281 w 287"/>
                <a:gd name="T13" fmla="*/ 25 h 78"/>
                <a:gd name="T14" fmla="*/ 276 w 287"/>
                <a:gd name="T15" fmla="*/ 30 h 78"/>
                <a:gd name="T16" fmla="*/ 71 w 287"/>
                <a:gd name="T17" fmla="*/ 6 h 78"/>
                <a:gd name="T18" fmla="*/ 71 w 287"/>
                <a:gd name="T19" fmla="*/ 6 h 78"/>
                <a:gd name="T20" fmla="*/ 46 w 287"/>
                <a:gd name="T21" fmla="*/ 0 h 78"/>
                <a:gd name="T22" fmla="*/ 0 w 287"/>
                <a:gd name="T23" fmla="*/ 39 h 78"/>
                <a:gd name="T24" fmla="*/ 46 w 287"/>
                <a:gd name="T25" fmla="*/ 78 h 78"/>
                <a:gd name="T26" fmla="*/ 71 w 287"/>
                <a:gd name="T27" fmla="*/ 7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7" h="78">
                  <a:moveTo>
                    <a:pt x="71" y="72"/>
                  </a:moveTo>
                  <a:lnTo>
                    <a:pt x="71" y="72"/>
                  </a:lnTo>
                  <a:cubicBezTo>
                    <a:pt x="118" y="46"/>
                    <a:pt x="248" y="48"/>
                    <a:pt x="276" y="48"/>
                  </a:cubicBezTo>
                  <a:cubicBezTo>
                    <a:pt x="276" y="51"/>
                    <a:pt x="279" y="53"/>
                    <a:pt x="281" y="53"/>
                  </a:cubicBezTo>
                  <a:cubicBezTo>
                    <a:pt x="285" y="53"/>
                    <a:pt x="287" y="50"/>
                    <a:pt x="287" y="47"/>
                  </a:cubicBezTo>
                  <a:lnTo>
                    <a:pt x="287" y="31"/>
                  </a:lnTo>
                  <a:cubicBezTo>
                    <a:pt x="287" y="28"/>
                    <a:pt x="285" y="25"/>
                    <a:pt x="281" y="25"/>
                  </a:cubicBezTo>
                  <a:cubicBezTo>
                    <a:pt x="279" y="25"/>
                    <a:pt x="276" y="27"/>
                    <a:pt x="276" y="30"/>
                  </a:cubicBezTo>
                  <a:cubicBezTo>
                    <a:pt x="248" y="31"/>
                    <a:pt x="118" y="32"/>
                    <a:pt x="71" y="6"/>
                  </a:cubicBezTo>
                  <a:lnTo>
                    <a:pt x="71" y="6"/>
                  </a:lnTo>
                  <a:cubicBezTo>
                    <a:pt x="64" y="2"/>
                    <a:pt x="55" y="0"/>
                    <a:pt x="46" y="0"/>
                  </a:cubicBezTo>
                  <a:cubicBezTo>
                    <a:pt x="21" y="0"/>
                    <a:pt x="0" y="17"/>
                    <a:pt x="0" y="39"/>
                  </a:cubicBezTo>
                  <a:cubicBezTo>
                    <a:pt x="0" y="61"/>
                    <a:pt x="21" y="78"/>
                    <a:pt x="46" y="78"/>
                  </a:cubicBezTo>
                  <a:cubicBezTo>
                    <a:pt x="55" y="78"/>
                    <a:pt x="64" y="76"/>
                    <a:pt x="71" y="7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" name="Freeform 667">
              <a:extLst>
                <a:ext uri="{FF2B5EF4-FFF2-40B4-BE49-F238E27FC236}">
                  <a16:creationId xmlns="" xmlns:a16="http://schemas.microsoft.com/office/drawing/2014/main" id="{DF3889DA-C8AE-4DC8-8375-09F262CD0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5526" y="3406775"/>
              <a:ext cx="163513" cy="44450"/>
            </a:xfrm>
            <a:custGeom>
              <a:avLst/>
              <a:gdLst>
                <a:gd name="T0" fmla="*/ 241 w 287"/>
                <a:gd name="T1" fmla="*/ 0 h 78"/>
                <a:gd name="T2" fmla="*/ 216 w 287"/>
                <a:gd name="T3" fmla="*/ 6 h 78"/>
                <a:gd name="T4" fmla="*/ 216 w 287"/>
                <a:gd name="T5" fmla="*/ 6 h 78"/>
                <a:gd name="T6" fmla="*/ 11 w 287"/>
                <a:gd name="T7" fmla="*/ 30 h 78"/>
                <a:gd name="T8" fmla="*/ 6 w 287"/>
                <a:gd name="T9" fmla="*/ 25 h 78"/>
                <a:gd name="T10" fmla="*/ 0 w 287"/>
                <a:gd name="T11" fmla="*/ 31 h 78"/>
                <a:gd name="T12" fmla="*/ 0 w 287"/>
                <a:gd name="T13" fmla="*/ 47 h 78"/>
                <a:gd name="T14" fmla="*/ 6 w 287"/>
                <a:gd name="T15" fmla="*/ 53 h 78"/>
                <a:gd name="T16" fmla="*/ 11 w 287"/>
                <a:gd name="T17" fmla="*/ 48 h 78"/>
                <a:gd name="T18" fmla="*/ 216 w 287"/>
                <a:gd name="T19" fmla="*/ 72 h 78"/>
                <a:gd name="T20" fmla="*/ 216 w 287"/>
                <a:gd name="T21" fmla="*/ 72 h 78"/>
                <a:gd name="T22" fmla="*/ 241 w 287"/>
                <a:gd name="T23" fmla="*/ 78 h 78"/>
                <a:gd name="T24" fmla="*/ 287 w 287"/>
                <a:gd name="T25" fmla="*/ 39 h 78"/>
                <a:gd name="T26" fmla="*/ 241 w 287"/>
                <a:gd name="T2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7" h="78">
                  <a:moveTo>
                    <a:pt x="241" y="0"/>
                  </a:moveTo>
                  <a:cubicBezTo>
                    <a:pt x="232" y="0"/>
                    <a:pt x="223" y="2"/>
                    <a:pt x="216" y="6"/>
                  </a:cubicBezTo>
                  <a:lnTo>
                    <a:pt x="216" y="6"/>
                  </a:lnTo>
                  <a:cubicBezTo>
                    <a:pt x="169" y="32"/>
                    <a:pt x="39" y="31"/>
                    <a:pt x="11" y="30"/>
                  </a:cubicBezTo>
                  <a:cubicBezTo>
                    <a:pt x="11" y="27"/>
                    <a:pt x="8" y="25"/>
                    <a:pt x="6" y="25"/>
                  </a:cubicBezTo>
                  <a:cubicBezTo>
                    <a:pt x="2" y="25"/>
                    <a:pt x="0" y="28"/>
                    <a:pt x="0" y="31"/>
                  </a:cubicBezTo>
                  <a:lnTo>
                    <a:pt x="0" y="47"/>
                  </a:lnTo>
                  <a:cubicBezTo>
                    <a:pt x="0" y="50"/>
                    <a:pt x="2" y="53"/>
                    <a:pt x="6" y="53"/>
                  </a:cubicBezTo>
                  <a:cubicBezTo>
                    <a:pt x="8" y="53"/>
                    <a:pt x="11" y="51"/>
                    <a:pt x="11" y="48"/>
                  </a:cubicBezTo>
                  <a:cubicBezTo>
                    <a:pt x="39" y="48"/>
                    <a:pt x="169" y="46"/>
                    <a:pt x="216" y="72"/>
                  </a:cubicBezTo>
                  <a:lnTo>
                    <a:pt x="216" y="72"/>
                  </a:lnTo>
                  <a:cubicBezTo>
                    <a:pt x="223" y="76"/>
                    <a:pt x="232" y="78"/>
                    <a:pt x="241" y="78"/>
                  </a:cubicBezTo>
                  <a:cubicBezTo>
                    <a:pt x="266" y="78"/>
                    <a:pt x="287" y="61"/>
                    <a:pt x="287" y="39"/>
                  </a:cubicBezTo>
                  <a:cubicBezTo>
                    <a:pt x="287" y="17"/>
                    <a:pt x="266" y="0"/>
                    <a:pt x="241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AutoShape 2" descr="Blueprint for Rainmaking Success – Part 3 Effective Goal Setting | Solo  Practice University®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64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-31652" y="133350"/>
            <a:ext cx="4679852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YÊU CẦU (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Đối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đơn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Freeform 37"/>
          <p:cNvSpPr>
            <a:spLocks noChangeAspect="1"/>
          </p:cNvSpPr>
          <p:nvPr/>
        </p:nvSpPr>
        <p:spPr>
          <a:xfrm rot="5400000">
            <a:off x="3685994" y="985756"/>
            <a:ext cx="1233257" cy="1071674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Freeform 38"/>
          <p:cNvSpPr>
            <a:spLocks noChangeAspect="1"/>
          </p:cNvSpPr>
          <p:nvPr/>
        </p:nvSpPr>
        <p:spPr>
          <a:xfrm rot="5400000">
            <a:off x="4221831" y="1901380"/>
            <a:ext cx="1233257" cy="1071674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0" name="Freeform 39"/>
          <p:cNvSpPr>
            <a:spLocks noChangeAspect="1"/>
          </p:cNvSpPr>
          <p:nvPr/>
        </p:nvSpPr>
        <p:spPr>
          <a:xfrm rot="5400000">
            <a:off x="3688912" y="2830763"/>
            <a:ext cx="1233257" cy="1071674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2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1" name="Freeform 40"/>
          <p:cNvSpPr>
            <a:spLocks noChangeAspect="1"/>
          </p:cNvSpPr>
          <p:nvPr/>
        </p:nvSpPr>
        <p:spPr>
          <a:xfrm rot="5400000">
            <a:off x="4224749" y="3746388"/>
            <a:ext cx="1233257" cy="1071674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3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24" name="Group 123"/>
          <p:cNvGrpSpPr/>
          <p:nvPr/>
        </p:nvGrpSpPr>
        <p:grpSpPr>
          <a:xfrm>
            <a:off x="5500484" y="2394166"/>
            <a:ext cx="1342239" cy="84248"/>
            <a:chOff x="7333979" y="3192220"/>
            <a:chExt cx="1789652" cy="112331"/>
          </a:xfrm>
        </p:grpSpPr>
        <p:sp>
          <p:nvSpPr>
            <p:cNvPr id="125" name="Oval 124"/>
            <p:cNvSpPr>
              <a:spLocks noChangeAspect="1"/>
            </p:cNvSpPr>
            <p:nvPr/>
          </p:nvSpPr>
          <p:spPr>
            <a:xfrm>
              <a:off x="7333979" y="3192220"/>
              <a:ext cx="112331" cy="1123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6" name="Straight Connector 125"/>
            <p:cNvCxnSpPr>
              <a:stCxn id="125" idx="6"/>
            </p:cNvCxnSpPr>
            <p:nvPr/>
          </p:nvCxnSpPr>
          <p:spPr>
            <a:xfrm>
              <a:off x="7446310" y="3248386"/>
              <a:ext cx="167732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7" name="Group 126"/>
          <p:cNvGrpSpPr/>
          <p:nvPr/>
        </p:nvGrpSpPr>
        <p:grpSpPr>
          <a:xfrm>
            <a:off x="5584733" y="4240100"/>
            <a:ext cx="1342239" cy="84248"/>
            <a:chOff x="7333979" y="3192220"/>
            <a:chExt cx="1789652" cy="112331"/>
          </a:xfrm>
        </p:grpSpPr>
        <p:sp>
          <p:nvSpPr>
            <p:cNvPr id="128" name="Oval 127"/>
            <p:cNvSpPr>
              <a:spLocks noChangeAspect="1"/>
            </p:cNvSpPr>
            <p:nvPr/>
          </p:nvSpPr>
          <p:spPr>
            <a:xfrm>
              <a:off x="7333979" y="3192220"/>
              <a:ext cx="112331" cy="1123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29" name="Straight Connector 128"/>
            <p:cNvCxnSpPr>
              <a:stCxn id="128" idx="6"/>
            </p:cNvCxnSpPr>
            <p:nvPr/>
          </p:nvCxnSpPr>
          <p:spPr>
            <a:xfrm>
              <a:off x="7446310" y="3248386"/>
              <a:ext cx="167732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 flipH="1">
            <a:off x="2213107" y="1479468"/>
            <a:ext cx="1342239" cy="84248"/>
            <a:chOff x="7333979" y="3192220"/>
            <a:chExt cx="1789652" cy="112331"/>
          </a:xfrm>
        </p:grpSpPr>
        <p:sp>
          <p:nvSpPr>
            <p:cNvPr id="131" name="Oval 130"/>
            <p:cNvSpPr>
              <a:spLocks noChangeAspect="1"/>
            </p:cNvSpPr>
            <p:nvPr/>
          </p:nvSpPr>
          <p:spPr>
            <a:xfrm>
              <a:off x="7333979" y="3192220"/>
              <a:ext cx="112331" cy="1123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32" name="Straight Connector 131"/>
            <p:cNvCxnSpPr>
              <a:stCxn id="131" idx="6"/>
            </p:cNvCxnSpPr>
            <p:nvPr/>
          </p:nvCxnSpPr>
          <p:spPr>
            <a:xfrm>
              <a:off x="7446310" y="3248386"/>
              <a:ext cx="167732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 flipH="1">
            <a:off x="2297356" y="3325402"/>
            <a:ext cx="1342239" cy="84248"/>
            <a:chOff x="7333979" y="3192220"/>
            <a:chExt cx="1789652" cy="112331"/>
          </a:xfrm>
        </p:grpSpPr>
        <p:sp>
          <p:nvSpPr>
            <p:cNvPr id="134" name="Oval 133"/>
            <p:cNvSpPr>
              <a:spLocks noChangeAspect="1"/>
            </p:cNvSpPr>
            <p:nvPr/>
          </p:nvSpPr>
          <p:spPr>
            <a:xfrm>
              <a:off x="7333979" y="3192220"/>
              <a:ext cx="112331" cy="112331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135" name="Straight Connector 134"/>
            <p:cNvCxnSpPr>
              <a:stCxn id="134" idx="6"/>
            </p:cNvCxnSpPr>
            <p:nvPr/>
          </p:nvCxnSpPr>
          <p:spPr>
            <a:xfrm>
              <a:off x="7446310" y="3248386"/>
              <a:ext cx="167732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6" name="TextBox 135"/>
          <p:cNvSpPr txBox="1"/>
          <p:nvPr/>
        </p:nvSpPr>
        <p:spPr>
          <a:xfrm>
            <a:off x="6913302" y="1299195"/>
            <a:ext cx="1925897" cy="157735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Xây dựng kế hoạch hoạt động định kỳ hoặc đột xuất và triển khai thực hiện các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hoạt động quản lý sử dụng kháng sinh trong bệnh viện theo kế hoạch đã xây dựng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6939535" y="3536943"/>
            <a:ext cx="1899663" cy="11464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Đánh giá, tổng kết và báo cáo kết quả sử dụng kháng sinh và mức độ đề kháng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của vi sinh vật gây bệnh tại đơn vị.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152400" y="1002218"/>
            <a:ext cx="2060708" cy="11464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 defTabSz="685800">
              <a:defRPr/>
            </a:pPr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Thành lập Ban quản lý sử dụng kháng sinh và xác định đ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ợc vai trò, chức năng,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400" dirty="0">
                <a:latin typeface="Calibri" panose="020F0502020204030204" pitchFamily="34" charset="0"/>
                <a:cs typeface="Calibri" panose="020F0502020204030204" pitchFamily="34" charset="0"/>
              </a:rPr>
              <a:t>nhiệm vụ của mỗi thành viên trong Ban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kern="0" dirty="0">
              <a:latin typeface="Calibri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307298" y="3169191"/>
            <a:ext cx="1908308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Kiểm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tiến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thiệp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40" name="Advocacy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4009489" y="1169728"/>
            <a:ext cx="609600" cy="703730"/>
            <a:chOff x="8" y="8"/>
            <a:chExt cx="408" cy="471"/>
          </a:xfrm>
          <a:solidFill>
            <a:schemeClr val="bg1"/>
          </a:solidFill>
        </p:grpSpPr>
        <p:sp>
          <p:nvSpPr>
            <p:cNvPr id="141" name="Advocacy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285" y="298"/>
              <a:ext cx="37" cy="37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Advocacy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20" y="298"/>
              <a:ext cx="37" cy="37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" name="Advocacy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221" y="264"/>
              <a:ext cx="56" cy="5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" name="Advocacy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95" y="345"/>
              <a:ext cx="39" cy="86"/>
            </a:xfrm>
            <a:custGeom>
              <a:avLst/>
              <a:gdLst>
                <a:gd name="T0" fmla="*/ 103 w 103"/>
                <a:gd name="T1" fmla="*/ 229 h 229"/>
                <a:gd name="T2" fmla="*/ 20 w 103"/>
                <a:gd name="T3" fmla="*/ 229 h 229"/>
                <a:gd name="T4" fmla="*/ 20 w 103"/>
                <a:gd name="T5" fmla="*/ 76 h 229"/>
                <a:gd name="T6" fmla="*/ 0 w 103"/>
                <a:gd name="T7" fmla="*/ 4 h 229"/>
                <a:gd name="T8" fmla="*/ 23 w 103"/>
                <a:gd name="T9" fmla="*/ 0 h 229"/>
                <a:gd name="T10" fmla="*/ 103 w 103"/>
                <a:gd name="T11" fmla="*/ 81 h 229"/>
                <a:gd name="T12" fmla="*/ 103 w 103"/>
                <a:gd name="T13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229">
                  <a:moveTo>
                    <a:pt x="103" y="229"/>
                  </a:moveTo>
                  <a:lnTo>
                    <a:pt x="20" y="229"/>
                  </a:lnTo>
                  <a:lnTo>
                    <a:pt x="20" y="76"/>
                  </a:lnTo>
                  <a:cubicBezTo>
                    <a:pt x="20" y="50"/>
                    <a:pt x="12" y="25"/>
                    <a:pt x="0" y="4"/>
                  </a:cubicBezTo>
                  <a:cubicBezTo>
                    <a:pt x="7" y="2"/>
                    <a:pt x="15" y="0"/>
                    <a:pt x="23" y="0"/>
                  </a:cubicBezTo>
                  <a:cubicBezTo>
                    <a:pt x="67" y="0"/>
                    <a:pt x="103" y="36"/>
                    <a:pt x="103" y="81"/>
                  </a:cubicBezTo>
                  <a:lnTo>
                    <a:pt x="103" y="22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" name="Advocacy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6" y="264"/>
              <a:ext cx="55" cy="55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" name="Advocacy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8" y="345"/>
              <a:ext cx="39" cy="86"/>
            </a:xfrm>
            <a:custGeom>
              <a:avLst/>
              <a:gdLst>
                <a:gd name="T0" fmla="*/ 81 w 104"/>
                <a:gd name="T1" fmla="*/ 0 h 229"/>
                <a:gd name="T2" fmla="*/ 104 w 104"/>
                <a:gd name="T3" fmla="*/ 4 h 229"/>
                <a:gd name="T4" fmla="*/ 83 w 104"/>
                <a:gd name="T5" fmla="*/ 76 h 229"/>
                <a:gd name="T6" fmla="*/ 83 w 104"/>
                <a:gd name="T7" fmla="*/ 229 h 229"/>
                <a:gd name="T8" fmla="*/ 0 w 104"/>
                <a:gd name="T9" fmla="*/ 229 h 229"/>
                <a:gd name="T10" fmla="*/ 0 w 104"/>
                <a:gd name="T11" fmla="*/ 81 h 229"/>
                <a:gd name="T12" fmla="*/ 81 w 104"/>
                <a:gd name="T1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9">
                  <a:moveTo>
                    <a:pt x="81" y="0"/>
                  </a:moveTo>
                  <a:cubicBezTo>
                    <a:pt x="89" y="0"/>
                    <a:pt x="96" y="2"/>
                    <a:pt x="104" y="4"/>
                  </a:cubicBezTo>
                  <a:cubicBezTo>
                    <a:pt x="91" y="25"/>
                    <a:pt x="83" y="50"/>
                    <a:pt x="83" y="76"/>
                  </a:cubicBezTo>
                  <a:lnTo>
                    <a:pt x="83" y="229"/>
                  </a:lnTo>
                  <a:lnTo>
                    <a:pt x="0" y="229"/>
                  </a:lnTo>
                  <a:lnTo>
                    <a:pt x="0" y="81"/>
                  </a:lnTo>
                  <a:cubicBezTo>
                    <a:pt x="0" y="36"/>
                    <a:pt x="36" y="0"/>
                    <a:pt x="81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" name="Advocacy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30" y="209"/>
              <a:ext cx="82" cy="8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" name="Advocacy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236" y="330"/>
              <a:ext cx="57" cy="123"/>
            </a:xfrm>
            <a:custGeom>
              <a:avLst/>
              <a:gdLst>
                <a:gd name="T0" fmla="*/ 150 w 150"/>
                <a:gd name="T1" fmla="*/ 327 h 327"/>
                <a:gd name="T2" fmla="*/ 22 w 150"/>
                <a:gd name="T3" fmla="*/ 327 h 327"/>
                <a:gd name="T4" fmla="*/ 22 w 150"/>
                <a:gd name="T5" fmla="*/ 94 h 327"/>
                <a:gd name="T6" fmla="*/ 0 w 150"/>
                <a:gd name="T7" fmla="*/ 5 h 327"/>
                <a:gd name="T8" fmla="*/ 33 w 150"/>
                <a:gd name="T9" fmla="*/ 0 h 327"/>
                <a:gd name="T10" fmla="*/ 150 w 150"/>
                <a:gd name="T11" fmla="*/ 117 h 327"/>
                <a:gd name="T12" fmla="*/ 150 w 150"/>
                <a:gd name="T13" fmla="*/ 327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327">
                  <a:moveTo>
                    <a:pt x="150" y="327"/>
                  </a:moveTo>
                  <a:lnTo>
                    <a:pt x="22" y="327"/>
                  </a:lnTo>
                  <a:lnTo>
                    <a:pt x="22" y="94"/>
                  </a:lnTo>
                  <a:cubicBezTo>
                    <a:pt x="22" y="62"/>
                    <a:pt x="14" y="32"/>
                    <a:pt x="0" y="5"/>
                  </a:cubicBezTo>
                  <a:cubicBezTo>
                    <a:pt x="11" y="2"/>
                    <a:pt x="22" y="0"/>
                    <a:pt x="33" y="0"/>
                  </a:cubicBezTo>
                  <a:cubicBezTo>
                    <a:pt x="98" y="0"/>
                    <a:pt x="150" y="52"/>
                    <a:pt x="150" y="117"/>
                  </a:cubicBezTo>
                  <a:lnTo>
                    <a:pt x="150" y="327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" name="Advocacy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9" y="330"/>
              <a:ext cx="57" cy="123"/>
            </a:xfrm>
            <a:custGeom>
              <a:avLst/>
              <a:gdLst>
                <a:gd name="T0" fmla="*/ 128 w 150"/>
                <a:gd name="T1" fmla="*/ 94 h 327"/>
                <a:gd name="T2" fmla="*/ 128 w 150"/>
                <a:gd name="T3" fmla="*/ 327 h 327"/>
                <a:gd name="T4" fmla="*/ 0 w 150"/>
                <a:gd name="T5" fmla="*/ 327 h 327"/>
                <a:gd name="T6" fmla="*/ 0 w 150"/>
                <a:gd name="T7" fmla="*/ 117 h 327"/>
                <a:gd name="T8" fmla="*/ 117 w 150"/>
                <a:gd name="T9" fmla="*/ 0 h 327"/>
                <a:gd name="T10" fmla="*/ 150 w 150"/>
                <a:gd name="T11" fmla="*/ 5 h 327"/>
                <a:gd name="T12" fmla="*/ 128 w 150"/>
                <a:gd name="T13" fmla="*/ 94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0" h="327">
                  <a:moveTo>
                    <a:pt x="128" y="94"/>
                  </a:moveTo>
                  <a:lnTo>
                    <a:pt x="128" y="327"/>
                  </a:lnTo>
                  <a:lnTo>
                    <a:pt x="0" y="327"/>
                  </a:lnTo>
                  <a:lnTo>
                    <a:pt x="0" y="117"/>
                  </a:lnTo>
                  <a:cubicBezTo>
                    <a:pt x="0" y="52"/>
                    <a:pt x="53" y="0"/>
                    <a:pt x="117" y="0"/>
                  </a:cubicBezTo>
                  <a:cubicBezTo>
                    <a:pt x="129" y="0"/>
                    <a:pt x="139" y="2"/>
                    <a:pt x="150" y="5"/>
                  </a:cubicBezTo>
                  <a:cubicBezTo>
                    <a:pt x="136" y="32"/>
                    <a:pt x="128" y="62"/>
                    <a:pt x="128" y="9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" name="Advocacy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107" y="301"/>
              <a:ext cx="128" cy="178"/>
            </a:xfrm>
            <a:custGeom>
              <a:avLst/>
              <a:gdLst>
                <a:gd name="T0" fmla="*/ 0 w 340"/>
                <a:gd name="T1" fmla="*/ 471 h 471"/>
                <a:gd name="T2" fmla="*/ 340 w 340"/>
                <a:gd name="T3" fmla="*/ 471 h 471"/>
                <a:gd name="T4" fmla="*/ 340 w 340"/>
                <a:gd name="T5" fmla="*/ 170 h 471"/>
                <a:gd name="T6" fmla="*/ 170 w 340"/>
                <a:gd name="T7" fmla="*/ 0 h 471"/>
                <a:gd name="T8" fmla="*/ 0 w 340"/>
                <a:gd name="T9" fmla="*/ 170 h 471"/>
                <a:gd name="T10" fmla="*/ 0 w 340"/>
                <a:gd name="T11" fmla="*/ 471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471">
                  <a:moveTo>
                    <a:pt x="0" y="471"/>
                  </a:moveTo>
                  <a:lnTo>
                    <a:pt x="340" y="471"/>
                  </a:lnTo>
                  <a:lnTo>
                    <a:pt x="340" y="170"/>
                  </a:lnTo>
                  <a:cubicBezTo>
                    <a:pt x="340" y="76"/>
                    <a:pt x="264" y="0"/>
                    <a:pt x="170" y="0"/>
                  </a:cubicBezTo>
                  <a:cubicBezTo>
                    <a:pt x="76" y="0"/>
                    <a:pt x="0" y="76"/>
                    <a:pt x="0" y="170"/>
                  </a:cubicBezTo>
                  <a:lnTo>
                    <a:pt x="0" y="47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" name="Advocacy"/>
            <p:cNvSpPr>
              <a:spLocks noEditPoints="1"/>
            </p:cNvSpPr>
            <p:nvPr>
              <p:custDataLst>
                <p:tags r:id="rId14"/>
              </p:custDataLst>
            </p:nvPr>
          </p:nvSpPr>
          <p:spPr bwMode="auto">
            <a:xfrm>
              <a:off x="163" y="8"/>
              <a:ext cx="253" cy="230"/>
            </a:xfrm>
            <a:custGeom>
              <a:avLst/>
              <a:gdLst>
                <a:gd name="T0" fmla="*/ 551 w 675"/>
                <a:gd name="T1" fmla="*/ 0 h 611"/>
                <a:gd name="T2" fmla="*/ 123 w 675"/>
                <a:gd name="T3" fmla="*/ 0 h 611"/>
                <a:gd name="T4" fmla="*/ 0 w 675"/>
                <a:gd name="T5" fmla="*/ 123 h 611"/>
                <a:gd name="T6" fmla="*/ 0 w 675"/>
                <a:gd name="T7" fmla="*/ 326 h 611"/>
                <a:gd name="T8" fmla="*/ 123 w 675"/>
                <a:gd name="T9" fmla="*/ 449 h 611"/>
                <a:gd name="T10" fmla="*/ 167 w 675"/>
                <a:gd name="T11" fmla="*/ 449 h 611"/>
                <a:gd name="T12" fmla="*/ 167 w 675"/>
                <a:gd name="T13" fmla="*/ 611 h 611"/>
                <a:gd name="T14" fmla="*/ 329 w 675"/>
                <a:gd name="T15" fmla="*/ 449 h 611"/>
                <a:gd name="T16" fmla="*/ 551 w 675"/>
                <a:gd name="T17" fmla="*/ 449 h 611"/>
                <a:gd name="T18" fmla="*/ 675 w 675"/>
                <a:gd name="T19" fmla="*/ 326 h 611"/>
                <a:gd name="T20" fmla="*/ 675 w 675"/>
                <a:gd name="T21" fmla="*/ 123 h 611"/>
                <a:gd name="T22" fmla="*/ 551 w 675"/>
                <a:gd name="T23" fmla="*/ 0 h 611"/>
                <a:gd name="T24" fmla="*/ 630 w 675"/>
                <a:gd name="T25" fmla="*/ 326 h 611"/>
                <a:gd name="T26" fmla="*/ 551 w 675"/>
                <a:gd name="T27" fmla="*/ 405 h 611"/>
                <a:gd name="T28" fmla="*/ 311 w 675"/>
                <a:gd name="T29" fmla="*/ 405 h 611"/>
                <a:gd name="T30" fmla="*/ 212 w 675"/>
                <a:gd name="T31" fmla="*/ 504 h 611"/>
                <a:gd name="T32" fmla="*/ 212 w 675"/>
                <a:gd name="T33" fmla="*/ 405 h 611"/>
                <a:gd name="T34" fmla="*/ 123 w 675"/>
                <a:gd name="T35" fmla="*/ 405 h 611"/>
                <a:gd name="T36" fmla="*/ 44 w 675"/>
                <a:gd name="T37" fmla="*/ 326 h 611"/>
                <a:gd name="T38" fmla="*/ 44 w 675"/>
                <a:gd name="T39" fmla="*/ 123 h 611"/>
                <a:gd name="T40" fmla="*/ 123 w 675"/>
                <a:gd name="T41" fmla="*/ 44 h 611"/>
                <a:gd name="T42" fmla="*/ 551 w 675"/>
                <a:gd name="T43" fmla="*/ 44 h 611"/>
                <a:gd name="T44" fmla="*/ 630 w 675"/>
                <a:gd name="T45" fmla="*/ 123 h 611"/>
                <a:gd name="T46" fmla="*/ 630 w 675"/>
                <a:gd name="T47" fmla="*/ 326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75" h="611">
                  <a:moveTo>
                    <a:pt x="551" y="0"/>
                  </a:moveTo>
                  <a:lnTo>
                    <a:pt x="123" y="0"/>
                  </a:lnTo>
                  <a:cubicBezTo>
                    <a:pt x="55" y="0"/>
                    <a:pt x="0" y="55"/>
                    <a:pt x="0" y="123"/>
                  </a:cubicBezTo>
                  <a:lnTo>
                    <a:pt x="0" y="326"/>
                  </a:lnTo>
                  <a:cubicBezTo>
                    <a:pt x="0" y="394"/>
                    <a:pt x="55" y="449"/>
                    <a:pt x="123" y="449"/>
                  </a:cubicBezTo>
                  <a:lnTo>
                    <a:pt x="167" y="449"/>
                  </a:lnTo>
                  <a:lnTo>
                    <a:pt x="167" y="611"/>
                  </a:lnTo>
                  <a:lnTo>
                    <a:pt x="329" y="449"/>
                  </a:lnTo>
                  <a:lnTo>
                    <a:pt x="551" y="449"/>
                  </a:lnTo>
                  <a:cubicBezTo>
                    <a:pt x="619" y="449"/>
                    <a:pt x="675" y="394"/>
                    <a:pt x="675" y="326"/>
                  </a:cubicBezTo>
                  <a:lnTo>
                    <a:pt x="675" y="123"/>
                  </a:lnTo>
                  <a:cubicBezTo>
                    <a:pt x="675" y="55"/>
                    <a:pt x="619" y="0"/>
                    <a:pt x="551" y="0"/>
                  </a:cubicBezTo>
                  <a:close/>
                  <a:moveTo>
                    <a:pt x="630" y="326"/>
                  </a:moveTo>
                  <a:cubicBezTo>
                    <a:pt x="630" y="370"/>
                    <a:pt x="595" y="405"/>
                    <a:pt x="551" y="405"/>
                  </a:cubicBezTo>
                  <a:lnTo>
                    <a:pt x="311" y="405"/>
                  </a:lnTo>
                  <a:lnTo>
                    <a:pt x="212" y="504"/>
                  </a:lnTo>
                  <a:lnTo>
                    <a:pt x="212" y="405"/>
                  </a:lnTo>
                  <a:lnTo>
                    <a:pt x="123" y="405"/>
                  </a:lnTo>
                  <a:cubicBezTo>
                    <a:pt x="80" y="405"/>
                    <a:pt x="44" y="370"/>
                    <a:pt x="44" y="326"/>
                  </a:cubicBezTo>
                  <a:lnTo>
                    <a:pt x="44" y="123"/>
                  </a:lnTo>
                  <a:cubicBezTo>
                    <a:pt x="44" y="80"/>
                    <a:pt x="80" y="44"/>
                    <a:pt x="123" y="44"/>
                  </a:cubicBezTo>
                  <a:lnTo>
                    <a:pt x="551" y="44"/>
                  </a:lnTo>
                  <a:cubicBezTo>
                    <a:pt x="595" y="44"/>
                    <a:pt x="630" y="80"/>
                    <a:pt x="630" y="123"/>
                  </a:cubicBezTo>
                  <a:lnTo>
                    <a:pt x="630" y="32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2" name="Doctor_clipboard2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>
          <a:xfrm>
            <a:off x="4522282" y="2103528"/>
            <a:ext cx="663689" cy="667378"/>
            <a:chOff x="6624639" y="2282826"/>
            <a:chExt cx="285750" cy="287338"/>
          </a:xfrm>
          <a:solidFill>
            <a:schemeClr val="tx1">
              <a:lumMod val="90000"/>
              <a:lumOff val="10000"/>
            </a:schemeClr>
          </a:solidFill>
        </p:grpSpPr>
        <p:sp>
          <p:nvSpPr>
            <p:cNvPr id="153" name="Freeform 942"/>
            <p:cNvSpPr>
              <a:spLocks noEditPoints="1"/>
            </p:cNvSpPr>
            <p:nvPr/>
          </p:nvSpPr>
          <p:spPr bwMode="auto">
            <a:xfrm>
              <a:off x="6624639" y="2282826"/>
              <a:ext cx="285750" cy="287338"/>
            </a:xfrm>
            <a:custGeom>
              <a:avLst/>
              <a:gdLst>
                <a:gd name="T0" fmla="*/ 79 w 376"/>
                <a:gd name="T1" fmla="*/ 41 h 376"/>
                <a:gd name="T2" fmla="*/ 192 w 376"/>
                <a:gd name="T3" fmla="*/ 53 h 376"/>
                <a:gd name="T4" fmla="*/ 106 w 376"/>
                <a:gd name="T5" fmla="*/ 65 h 376"/>
                <a:gd name="T6" fmla="*/ 135 w 376"/>
                <a:gd name="T7" fmla="*/ 363 h 376"/>
                <a:gd name="T8" fmla="*/ 341 w 376"/>
                <a:gd name="T9" fmla="*/ 318 h 376"/>
                <a:gd name="T10" fmla="*/ 343 w 376"/>
                <a:gd name="T11" fmla="*/ 317 h 376"/>
                <a:gd name="T12" fmla="*/ 344 w 376"/>
                <a:gd name="T13" fmla="*/ 314 h 376"/>
                <a:gd name="T14" fmla="*/ 344 w 376"/>
                <a:gd name="T15" fmla="*/ 70 h 376"/>
                <a:gd name="T16" fmla="*/ 286 w 376"/>
                <a:gd name="T17" fmla="*/ 53 h 376"/>
                <a:gd name="T18" fmla="*/ 246 w 376"/>
                <a:gd name="T19" fmla="*/ 41 h 376"/>
                <a:gd name="T20" fmla="*/ 49 w 376"/>
                <a:gd name="T21" fmla="*/ 343 h 376"/>
                <a:gd name="T22" fmla="*/ 49 w 376"/>
                <a:gd name="T23" fmla="*/ 343 h 376"/>
                <a:gd name="T24" fmla="*/ 69 w 376"/>
                <a:gd name="T25" fmla="*/ 304 h 376"/>
                <a:gd name="T26" fmla="*/ 9 w 376"/>
                <a:gd name="T27" fmla="*/ 71 h 376"/>
                <a:gd name="T28" fmla="*/ 9 w 376"/>
                <a:gd name="T29" fmla="*/ 71 h 376"/>
                <a:gd name="T30" fmla="*/ 60 w 376"/>
                <a:gd name="T31" fmla="*/ 20 h 376"/>
                <a:gd name="T32" fmla="*/ 38 w 376"/>
                <a:gd name="T33" fmla="*/ 20 h 376"/>
                <a:gd name="T34" fmla="*/ 144 w 376"/>
                <a:gd name="T35" fmla="*/ 312 h 376"/>
                <a:gd name="T36" fmla="*/ 135 w 376"/>
                <a:gd name="T37" fmla="*/ 354 h 376"/>
                <a:gd name="T38" fmla="*/ 136 w 376"/>
                <a:gd name="T39" fmla="*/ 75 h 376"/>
                <a:gd name="T40" fmla="*/ 305 w 376"/>
                <a:gd name="T41" fmla="*/ 86 h 376"/>
                <a:gd name="T42" fmla="*/ 335 w 376"/>
                <a:gd name="T43" fmla="*/ 75 h 376"/>
                <a:gd name="T44" fmla="*/ 301 w 376"/>
                <a:gd name="T45" fmla="*/ 318 h 376"/>
                <a:gd name="T46" fmla="*/ 159 w 376"/>
                <a:gd name="T47" fmla="*/ 318 h 376"/>
                <a:gd name="T48" fmla="*/ 235 w 376"/>
                <a:gd name="T49" fmla="*/ 39 h 376"/>
                <a:gd name="T50" fmla="*/ 286 w 376"/>
                <a:gd name="T51" fmla="*/ 63 h 376"/>
                <a:gd name="T52" fmla="*/ 300 w 376"/>
                <a:gd name="T53" fmla="*/ 76 h 376"/>
                <a:gd name="T54" fmla="*/ 147 w 376"/>
                <a:gd name="T55" fmla="*/ 72 h 376"/>
                <a:gd name="T56" fmla="*/ 211 w 376"/>
                <a:gd name="T57" fmla="*/ 44 h 376"/>
                <a:gd name="T58" fmla="*/ 223 w 376"/>
                <a:gd name="T59" fmla="*/ 9 h 376"/>
                <a:gd name="T60" fmla="*/ 250 w 376"/>
                <a:gd name="T61" fmla="*/ 27 h 376"/>
                <a:gd name="T62" fmla="*/ 196 w 376"/>
                <a:gd name="T63" fmla="*/ 32 h 376"/>
                <a:gd name="T64" fmla="*/ 69 w 376"/>
                <a:gd name="T65" fmla="*/ 20 h 376"/>
                <a:gd name="T66" fmla="*/ 29 w 376"/>
                <a:gd name="T67" fmla="*/ 32 h 376"/>
                <a:gd name="T68" fmla="*/ 22 w 376"/>
                <a:gd name="T69" fmla="*/ 32 h 376"/>
                <a:gd name="T70" fmla="*/ 0 w 376"/>
                <a:gd name="T71" fmla="*/ 71 h 376"/>
                <a:gd name="T72" fmla="*/ 7 w 376"/>
                <a:gd name="T73" fmla="*/ 177 h 376"/>
                <a:gd name="T74" fmla="*/ 13 w 376"/>
                <a:gd name="T75" fmla="*/ 184 h 376"/>
                <a:gd name="T76" fmla="*/ 44 w 376"/>
                <a:gd name="T77" fmla="*/ 352 h 376"/>
                <a:gd name="T78" fmla="*/ 54 w 376"/>
                <a:gd name="T79" fmla="*/ 372 h 376"/>
                <a:gd name="T80" fmla="*/ 69 w 376"/>
                <a:gd name="T81" fmla="*/ 372 h 376"/>
                <a:gd name="T82" fmla="*/ 376 w 376"/>
                <a:gd name="T83" fmla="*/ 37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76" h="376">
                  <a:moveTo>
                    <a:pt x="367" y="367"/>
                  </a:moveTo>
                  <a:lnTo>
                    <a:pt x="79" y="367"/>
                  </a:lnTo>
                  <a:lnTo>
                    <a:pt x="79" y="41"/>
                  </a:lnTo>
                  <a:lnTo>
                    <a:pt x="200" y="41"/>
                  </a:lnTo>
                  <a:cubicBezTo>
                    <a:pt x="200" y="42"/>
                    <a:pt x="201" y="43"/>
                    <a:pt x="202" y="44"/>
                  </a:cubicBezTo>
                  <a:cubicBezTo>
                    <a:pt x="199" y="51"/>
                    <a:pt x="197" y="53"/>
                    <a:pt x="192" y="53"/>
                  </a:cubicBezTo>
                  <a:lnTo>
                    <a:pt x="160" y="53"/>
                  </a:lnTo>
                  <a:cubicBezTo>
                    <a:pt x="150" y="53"/>
                    <a:pt x="143" y="58"/>
                    <a:pt x="139" y="65"/>
                  </a:cubicBezTo>
                  <a:lnTo>
                    <a:pt x="106" y="65"/>
                  </a:lnTo>
                  <a:cubicBezTo>
                    <a:pt x="103" y="65"/>
                    <a:pt x="101" y="68"/>
                    <a:pt x="101" y="70"/>
                  </a:cubicBezTo>
                  <a:lnTo>
                    <a:pt x="101" y="315"/>
                  </a:lnTo>
                  <a:cubicBezTo>
                    <a:pt x="101" y="345"/>
                    <a:pt x="114" y="363"/>
                    <a:pt x="135" y="363"/>
                  </a:cubicBezTo>
                  <a:cubicBezTo>
                    <a:pt x="136" y="363"/>
                    <a:pt x="136" y="363"/>
                    <a:pt x="137" y="363"/>
                  </a:cubicBezTo>
                  <a:cubicBezTo>
                    <a:pt x="137" y="363"/>
                    <a:pt x="137" y="363"/>
                    <a:pt x="137" y="363"/>
                  </a:cubicBezTo>
                  <a:cubicBezTo>
                    <a:pt x="162" y="363"/>
                    <a:pt x="333" y="320"/>
                    <a:pt x="341" y="318"/>
                  </a:cubicBezTo>
                  <a:cubicBezTo>
                    <a:pt x="341" y="318"/>
                    <a:pt x="341" y="318"/>
                    <a:pt x="341" y="318"/>
                  </a:cubicBezTo>
                  <a:cubicBezTo>
                    <a:pt x="341" y="317"/>
                    <a:pt x="342" y="317"/>
                    <a:pt x="342" y="317"/>
                  </a:cubicBezTo>
                  <a:cubicBezTo>
                    <a:pt x="342" y="317"/>
                    <a:pt x="342" y="317"/>
                    <a:pt x="343" y="317"/>
                  </a:cubicBezTo>
                  <a:cubicBezTo>
                    <a:pt x="343" y="316"/>
                    <a:pt x="343" y="316"/>
                    <a:pt x="343" y="316"/>
                  </a:cubicBezTo>
                  <a:cubicBezTo>
                    <a:pt x="343" y="316"/>
                    <a:pt x="344" y="316"/>
                    <a:pt x="344" y="315"/>
                  </a:cubicBezTo>
                  <a:cubicBezTo>
                    <a:pt x="344" y="315"/>
                    <a:pt x="344" y="315"/>
                    <a:pt x="344" y="314"/>
                  </a:cubicBezTo>
                  <a:cubicBezTo>
                    <a:pt x="344" y="314"/>
                    <a:pt x="344" y="314"/>
                    <a:pt x="344" y="314"/>
                  </a:cubicBezTo>
                  <a:cubicBezTo>
                    <a:pt x="344" y="313"/>
                    <a:pt x="344" y="313"/>
                    <a:pt x="344" y="313"/>
                  </a:cubicBezTo>
                  <a:lnTo>
                    <a:pt x="344" y="70"/>
                  </a:lnTo>
                  <a:cubicBezTo>
                    <a:pt x="344" y="68"/>
                    <a:pt x="342" y="65"/>
                    <a:pt x="340" y="65"/>
                  </a:cubicBezTo>
                  <a:lnTo>
                    <a:pt x="306" y="65"/>
                  </a:lnTo>
                  <a:cubicBezTo>
                    <a:pt x="302" y="58"/>
                    <a:pt x="296" y="53"/>
                    <a:pt x="286" y="53"/>
                  </a:cubicBezTo>
                  <a:lnTo>
                    <a:pt x="254" y="53"/>
                  </a:lnTo>
                  <a:cubicBezTo>
                    <a:pt x="248" y="53"/>
                    <a:pt x="246" y="51"/>
                    <a:pt x="244" y="44"/>
                  </a:cubicBezTo>
                  <a:cubicBezTo>
                    <a:pt x="245" y="43"/>
                    <a:pt x="245" y="42"/>
                    <a:pt x="246" y="41"/>
                  </a:cubicBezTo>
                  <a:lnTo>
                    <a:pt x="367" y="41"/>
                  </a:lnTo>
                  <a:lnTo>
                    <a:pt x="367" y="367"/>
                  </a:lnTo>
                  <a:close/>
                  <a:moveTo>
                    <a:pt x="49" y="343"/>
                  </a:moveTo>
                  <a:cubicBezTo>
                    <a:pt x="41" y="343"/>
                    <a:pt x="32" y="326"/>
                    <a:pt x="29" y="314"/>
                  </a:cubicBezTo>
                  <a:lnTo>
                    <a:pt x="69" y="314"/>
                  </a:lnTo>
                  <a:cubicBezTo>
                    <a:pt x="67" y="326"/>
                    <a:pt x="58" y="343"/>
                    <a:pt x="49" y="343"/>
                  </a:cubicBezTo>
                  <a:close/>
                  <a:moveTo>
                    <a:pt x="29" y="41"/>
                  </a:moveTo>
                  <a:lnTo>
                    <a:pt x="69" y="41"/>
                  </a:lnTo>
                  <a:lnTo>
                    <a:pt x="69" y="304"/>
                  </a:lnTo>
                  <a:lnTo>
                    <a:pt x="29" y="304"/>
                  </a:lnTo>
                  <a:lnTo>
                    <a:pt x="29" y="41"/>
                  </a:lnTo>
                  <a:close/>
                  <a:moveTo>
                    <a:pt x="9" y="71"/>
                  </a:moveTo>
                  <a:cubicBezTo>
                    <a:pt x="9" y="57"/>
                    <a:pt x="15" y="49"/>
                    <a:pt x="20" y="45"/>
                  </a:cubicBezTo>
                  <a:lnTo>
                    <a:pt x="20" y="121"/>
                  </a:lnTo>
                  <a:cubicBezTo>
                    <a:pt x="14" y="107"/>
                    <a:pt x="9" y="90"/>
                    <a:pt x="9" y="71"/>
                  </a:cubicBezTo>
                  <a:close/>
                  <a:moveTo>
                    <a:pt x="38" y="20"/>
                  </a:moveTo>
                  <a:cubicBezTo>
                    <a:pt x="38" y="14"/>
                    <a:pt x="43" y="9"/>
                    <a:pt x="49" y="9"/>
                  </a:cubicBezTo>
                  <a:cubicBezTo>
                    <a:pt x="55" y="9"/>
                    <a:pt x="60" y="14"/>
                    <a:pt x="60" y="20"/>
                  </a:cubicBezTo>
                  <a:lnTo>
                    <a:pt x="60" y="32"/>
                  </a:lnTo>
                  <a:lnTo>
                    <a:pt x="38" y="32"/>
                  </a:lnTo>
                  <a:lnTo>
                    <a:pt x="38" y="20"/>
                  </a:lnTo>
                  <a:close/>
                  <a:moveTo>
                    <a:pt x="335" y="308"/>
                  </a:moveTo>
                  <a:lnTo>
                    <a:pt x="148" y="308"/>
                  </a:lnTo>
                  <a:cubicBezTo>
                    <a:pt x="146" y="308"/>
                    <a:pt x="144" y="310"/>
                    <a:pt x="144" y="312"/>
                  </a:cubicBezTo>
                  <a:cubicBezTo>
                    <a:pt x="143" y="314"/>
                    <a:pt x="144" y="316"/>
                    <a:pt x="145" y="317"/>
                  </a:cubicBezTo>
                  <a:cubicBezTo>
                    <a:pt x="154" y="323"/>
                    <a:pt x="155" y="334"/>
                    <a:pt x="153" y="341"/>
                  </a:cubicBezTo>
                  <a:cubicBezTo>
                    <a:pt x="152" y="345"/>
                    <a:pt x="147" y="354"/>
                    <a:pt x="135" y="354"/>
                  </a:cubicBezTo>
                  <a:cubicBezTo>
                    <a:pt x="112" y="354"/>
                    <a:pt x="111" y="324"/>
                    <a:pt x="111" y="315"/>
                  </a:cubicBezTo>
                  <a:lnTo>
                    <a:pt x="111" y="75"/>
                  </a:lnTo>
                  <a:lnTo>
                    <a:pt x="136" y="75"/>
                  </a:lnTo>
                  <a:cubicBezTo>
                    <a:pt x="136" y="77"/>
                    <a:pt x="135" y="79"/>
                    <a:pt x="135" y="81"/>
                  </a:cubicBezTo>
                  <a:cubicBezTo>
                    <a:pt x="135" y="83"/>
                    <a:pt x="138" y="86"/>
                    <a:pt x="140" y="86"/>
                  </a:cubicBezTo>
                  <a:lnTo>
                    <a:pt x="305" y="86"/>
                  </a:lnTo>
                  <a:cubicBezTo>
                    <a:pt x="308" y="86"/>
                    <a:pt x="310" y="83"/>
                    <a:pt x="310" y="81"/>
                  </a:cubicBezTo>
                  <a:cubicBezTo>
                    <a:pt x="310" y="79"/>
                    <a:pt x="310" y="77"/>
                    <a:pt x="309" y="75"/>
                  </a:cubicBezTo>
                  <a:lnTo>
                    <a:pt x="335" y="75"/>
                  </a:lnTo>
                  <a:lnTo>
                    <a:pt x="335" y="308"/>
                  </a:lnTo>
                  <a:close/>
                  <a:moveTo>
                    <a:pt x="159" y="318"/>
                  </a:moveTo>
                  <a:lnTo>
                    <a:pt x="301" y="318"/>
                  </a:lnTo>
                  <a:cubicBezTo>
                    <a:pt x="253" y="330"/>
                    <a:pt x="191" y="345"/>
                    <a:pt x="159" y="351"/>
                  </a:cubicBezTo>
                  <a:cubicBezTo>
                    <a:pt x="160" y="349"/>
                    <a:pt x="161" y="346"/>
                    <a:pt x="162" y="344"/>
                  </a:cubicBezTo>
                  <a:cubicBezTo>
                    <a:pt x="165" y="335"/>
                    <a:pt x="163" y="325"/>
                    <a:pt x="159" y="318"/>
                  </a:cubicBezTo>
                  <a:close/>
                  <a:moveTo>
                    <a:pt x="223" y="9"/>
                  </a:moveTo>
                  <a:cubicBezTo>
                    <a:pt x="233" y="9"/>
                    <a:pt x="240" y="17"/>
                    <a:pt x="240" y="27"/>
                  </a:cubicBezTo>
                  <a:cubicBezTo>
                    <a:pt x="240" y="32"/>
                    <a:pt x="239" y="36"/>
                    <a:pt x="235" y="39"/>
                  </a:cubicBezTo>
                  <a:cubicBezTo>
                    <a:pt x="234" y="41"/>
                    <a:pt x="234" y="42"/>
                    <a:pt x="234" y="44"/>
                  </a:cubicBezTo>
                  <a:cubicBezTo>
                    <a:pt x="236" y="51"/>
                    <a:pt x="240" y="63"/>
                    <a:pt x="254" y="63"/>
                  </a:cubicBezTo>
                  <a:lnTo>
                    <a:pt x="286" y="63"/>
                  </a:lnTo>
                  <a:cubicBezTo>
                    <a:pt x="293" y="63"/>
                    <a:pt x="297" y="67"/>
                    <a:pt x="299" y="72"/>
                  </a:cubicBezTo>
                  <a:cubicBezTo>
                    <a:pt x="299" y="72"/>
                    <a:pt x="299" y="72"/>
                    <a:pt x="299" y="72"/>
                  </a:cubicBezTo>
                  <a:cubicBezTo>
                    <a:pt x="299" y="73"/>
                    <a:pt x="300" y="75"/>
                    <a:pt x="300" y="76"/>
                  </a:cubicBezTo>
                  <a:lnTo>
                    <a:pt x="145" y="76"/>
                  </a:lnTo>
                  <a:cubicBezTo>
                    <a:pt x="146" y="75"/>
                    <a:pt x="146" y="73"/>
                    <a:pt x="147" y="72"/>
                  </a:cubicBezTo>
                  <a:cubicBezTo>
                    <a:pt x="147" y="72"/>
                    <a:pt x="147" y="72"/>
                    <a:pt x="147" y="72"/>
                  </a:cubicBezTo>
                  <a:cubicBezTo>
                    <a:pt x="148" y="67"/>
                    <a:pt x="152" y="63"/>
                    <a:pt x="160" y="63"/>
                  </a:cubicBezTo>
                  <a:lnTo>
                    <a:pt x="192" y="63"/>
                  </a:lnTo>
                  <a:cubicBezTo>
                    <a:pt x="206" y="63"/>
                    <a:pt x="209" y="51"/>
                    <a:pt x="211" y="44"/>
                  </a:cubicBezTo>
                  <a:cubicBezTo>
                    <a:pt x="212" y="42"/>
                    <a:pt x="211" y="41"/>
                    <a:pt x="210" y="39"/>
                  </a:cubicBezTo>
                  <a:cubicBezTo>
                    <a:pt x="207" y="36"/>
                    <a:pt x="205" y="32"/>
                    <a:pt x="205" y="27"/>
                  </a:cubicBezTo>
                  <a:cubicBezTo>
                    <a:pt x="205" y="17"/>
                    <a:pt x="213" y="9"/>
                    <a:pt x="223" y="9"/>
                  </a:cubicBezTo>
                  <a:close/>
                  <a:moveTo>
                    <a:pt x="371" y="32"/>
                  </a:moveTo>
                  <a:lnTo>
                    <a:pt x="249" y="32"/>
                  </a:lnTo>
                  <a:cubicBezTo>
                    <a:pt x="250" y="30"/>
                    <a:pt x="250" y="28"/>
                    <a:pt x="250" y="27"/>
                  </a:cubicBezTo>
                  <a:cubicBezTo>
                    <a:pt x="250" y="12"/>
                    <a:pt x="238" y="0"/>
                    <a:pt x="223" y="0"/>
                  </a:cubicBezTo>
                  <a:cubicBezTo>
                    <a:pt x="208" y="0"/>
                    <a:pt x="196" y="12"/>
                    <a:pt x="196" y="27"/>
                  </a:cubicBezTo>
                  <a:cubicBezTo>
                    <a:pt x="196" y="28"/>
                    <a:pt x="196" y="30"/>
                    <a:pt x="196" y="32"/>
                  </a:cubicBezTo>
                  <a:lnTo>
                    <a:pt x="74" y="32"/>
                  </a:lnTo>
                  <a:lnTo>
                    <a:pt x="69" y="32"/>
                  </a:lnTo>
                  <a:lnTo>
                    <a:pt x="69" y="20"/>
                  </a:lnTo>
                  <a:cubicBezTo>
                    <a:pt x="69" y="9"/>
                    <a:pt x="60" y="0"/>
                    <a:pt x="49" y="0"/>
                  </a:cubicBezTo>
                  <a:cubicBezTo>
                    <a:pt x="38" y="0"/>
                    <a:pt x="29" y="9"/>
                    <a:pt x="29" y="20"/>
                  </a:cubicBezTo>
                  <a:lnTo>
                    <a:pt x="29" y="32"/>
                  </a:lnTo>
                  <a:lnTo>
                    <a:pt x="24" y="32"/>
                  </a:lnTo>
                  <a:cubicBezTo>
                    <a:pt x="24" y="32"/>
                    <a:pt x="24" y="32"/>
                    <a:pt x="23" y="32"/>
                  </a:cubicBezTo>
                  <a:cubicBezTo>
                    <a:pt x="23" y="32"/>
                    <a:pt x="23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1" y="32"/>
                    <a:pt x="0" y="42"/>
                    <a:pt x="0" y="71"/>
                  </a:cubicBezTo>
                  <a:cubicBezTo>
                    <a:pt x="0" y="95"/>
                    <a:pt x="7" y="115"/>
                    <a:pt x="13" y="130"/>
                  </a:cubicBezTo>
                  <a:cubicBezTo>
                    <a:pt x="17" y="139"/>
                    <a:pt x="20" y="147"/>
                    <a:pt x="20" y="152"/>
                  </a:cubicBezTo>
                  <a:cubicBezTo>
                    <a:pt x="20" y="166"/>
                    <a:pt x="7" y="177"/>
                    <a:pt x="7" y="177"/>
                  </a:cubicBezTo>
                  <a:cubicBezTo>
                    <a:pt x="5" y="179"/>
                    <a:pt x="5" y="182"/>
                    <a:pt x="6" y="184"/>
                  </a:cubicBezTo>
                  <a:cubicBezTo>
                    <a:pt x="7" y="185"/>
                    <a:pt x="9" y="185"/>
                    <a:pt x="10" y="185"/>
                  </a:cubicBezTo>
                  <a:cubicBezTo>
                    <a:pt x="11" y="185"/>
                    <a:pt x="12" y="185"/>
                    <a:pt x="13" y="184"/>
                  </a:cubicBezTo>
                  <a:cubicBezTo>
                    <a:pt x="13" y="184"/>
                    <a:pt x="16" y="181"/>
                    <a:pt x="20" y="177"/>
                  </a:cubicBezTo>
                  <a:lnTo>
                    <a:pt x="20" y="308"/>
                  </a:lnTo>
                  <a:cubicBezTo>
                    <a:pt x="20" y="322"/>
                    <a:pt x="30" y="347"/>
                    <a:pt x="44" y="352"/>
                  </a:cubicBezTo>
                  <a:lnTo>
                    <a:pt x="44" y="372"/>
                  </a:lnTo>
                  <a:cubicBezTo>
                    <a:pt x="44" y="374"/>
                    <a:pt x="46" y="376"/>
                    <a:pt x="49" y="376"/>
                  </a:cubicBezTo>
                  <a:cubicBezTo>
                    <a:pt x="52" y="376"/>
                    <a:pt x="54" y="374"/>
                    <a:pt x="54" y="372"/>
                  </a:cubicBezTo>
                  <a:lnTo>
                    <a:pt x="54" y="352"/>
                  </a:lnTo>
                  <a:cubicBezTo>
                    <a:pt x="60" y="350"/>
                    <a:pt x="65" y="345"/>
                    <a:pt x="69" y="338"/>
                  </a:cubicBezTo>
                  <a:lnTo>
                    <a:pt x="69" y="372"/>
                  </a:lnTo>
                  <a:cubicBezTo>
                    <a:pt x="69" y="374"/>
                    <a:pt x="71" y="376"/>
                    <a:pt x="74" y="376"/>
                  </a:cubicBezTo>
                  <a:lnTo>
                    <a:pt x="371" y="376"/>
                  </a:lnTo>
                  <a:cubicBezTo>
                    <a:pt x="374" y="376"/>
                    <a:pt x="376" y="374"/>
                    <a:pt x="376" y="372"/>
                  </a:cubicBezTo>
                  <a:lnTo>
                    <a:pt x="376" y="36"/>
                  </a:lnTo>
                  <a:cubicBezTo>
                    <a:pt x="376" y="34"/>
                    <a:pt x="374" y="32"/>
                    <a:pt x="371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Freeform 943"/>
            <p:cNvSpPr>
              <a:spLocks/>
            </p:cNvSpPr>
            <p:nvPr/>
          </p:nvSpPr>
          <p:spPr bwMode="auto">
            <a:xfrm>
              <a:off x="6745289" y="2525713"/>
              <a:ext cx="107950" cy="25400"/>
            </a:xfrm>
            <a:custGeom>
              <a:avLst/>
              <a:gdLst>
                <a:gd name="T0" fmla="*/ 0 w 142"/>
                <a:gd name="T1" fmla="*/ 0 h 33"/>
                <a:gd name="T2" fmla="*/ 142 w 142"/>
                <a:gd name="T3" fmla="*/ 0 h 33"/>
                <a:gd name="T4" fmla="*/ 0 w 142"/>
                <a:gd name="T5" fmla="*/ 33 h 33"/>
                <a:gd name="T6" fmla="*/ 3 w 142"/>
                <a:gd name="T7" fmla="*/ 26 h 33"/>
                <a:gd name="T8" fmla="*/ 0 w 142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33">
                  <a:moveTo>
                    <a:pt x="0" y="0"/>
                  </a:moveTo>
                  <a:lnTo>
                    <a:pt x="142" y="0"/>
                  </a:lnTo>
                  <a:cubicBezTo>
                    <a:pt x="94" y="12"/>
                    <a:pt x="32" y="27"/>
                    <a:pt x="0" y="33"/>
                  </a:cubicBezTo>
                  <a:cubicBezTo>
                    <a:pt x="1" y="31"/>
                    <a:pt x="2" y="28"/>
                    <a:pt x="3" y="26"/>
                  </a:cubicBezTo>
                  <a:cubicBezTo>
                    <a:pt x="6" y="17"/>
                    <a:pt x="4" y="7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Rectangle 946"/>
            <p:cNvSpPr>
              <a:spLocks noChangeArrowheads="1"/>
            </p:cNvSpPr>
            <p:nvPr/>
          </p:nvSpPr>
          <p:spPr bwMode="auto">
            <a:xfrm>
              <a:off x="6646864" y="2314576"/>
              <a:ext cx="30163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" name="Freeform 949"/>
            <p:cNvSpPr>
              <a:spLocks/>
            </p:cNvSpPr>
            <p:nvPr/>
          </p:nvSpPr>
          <p:spPr bwMode="auto">
            <a:xfrm>
              <a:off x="6746876" y="2424113"/>
              <a:ext cx="120650" cy="6350"/>
            </a:xfrm>
            <a:custGeom>
              <a:avLst/>
              <a:gdLst>
                <a:gd name="T0" fmla="*/ 0 w 159"/>
                <a:gd name="T1" fmla="*/ 4 h 9"/>
                <a:gd name="T2" fmla="*/ 4 w 159"/>
                <a:gd name="T3" fmla="*/ 9 h 9"/>
                <a:gd name="T4" fmla="*/ 154 w 159"/>
                <a:gd name="T5" fmla="*/ 9 h 9"/>
                <a:gd name="T6" fmla="*/ 159 w 159"/>
                <a:gd name="T7" fmla="*/ 4 h 9"/>
                <a:gd name="T8" fmla="*/ 154 w 159"/>
                <a:gd name="T9" fmla="*/ 0 h 9"/>
                <a:gd name="T10" fmla="*/ 4 w 159"/>
                <a:gd name="T11" fmla="*/ 0 h 9"/>
                <a:gd name="T12" fmla="*/ 0 w 15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9">
                  <a:moveTo>
                    <a:pt x="0" y="4"/>
                  </a:moveTo>
                  <a:cubicBezTo>
                    <a:pt x="0" y="7"/>
                    <a:pt x="2" y="9"/>
                    <a:pt x="4" y="9"/>
                  </a:cubicBezTo>
                  <a:lnTo>
                    <a:pt x="154" y="9"/>
                  </a:lnTo>
                  <a:cubicBezTo>
                    <a:pt x="157" y="9"/>
                    <a:pt x="159" y="7"/>
                    <a:pt x="159" y="4"/>
                  </a:cubicBezTo>
                  <a:cubicBezTo>
                    <a:pt x="159" y="2"/>
                    <a:pt x="157" y="0"/>
                    <a:pt x="154" y="0"/>
                  </a:cubicBezTo>
                  <a:lnTo>
                    <a:pt x="4" y="0"/>
                  </a:ln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" name="Freeform 950"/>
            <p:cNvSpPr>
              <a:spLocks/>
            </p:cNvSpPr>
            <p:nvPr/>
          </p:nvSpPr>
          <p:spPr bwMode="auto">
            <a:xfrm>
              <a:off x="6719889" y="2452688"/>
              <a:ext cx="147638" cy="7938"/>
            </a:xfrm>
            <a:custGeom>
              <a:avLst/>
              <a:gdLst>
                <a:gd name="T0" fmla="*/ 189 w 194"/>
                <a:gd name="T1" fmla="*/ 0 h 9"/>
                <a:gd name="T2" fmla="*/ 4 w 194"/>
                <a:gd name="T3" fmla="*/ 0 h 9"/>
                <a:gd name="T4" fmla="*/ 0 w 194"/>
                <a:gd name="T5" fmla="*/ 4 h 9"/>
                <a:gd name="T6" fmla="*/ 4 w 194"/>
                <a:gd name="T7" fmla="*/ 9 h 9"/>
                <a:gd name="T8" fmla="*/ 189 w 194"/>
                <a:gd name="T9" fmla="*/ 9 h 9"/>
                <a:gd name="T10" fmla="*/ 194 w 194"/>
                <a:gd name="T11" fmla="*/ 4 h 9"/>
                <a:gd name="T12" fmla="*/ 189 w 19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9">
                  <a:moveTo>
                    <a:pt x="189" y="0"/>
                  </a:moveTo>
                  <a:lnTo>
                    <a:pt x="4" y="0"/>
                  </a:ln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lnTo>
                    <a:pt x="189" y="9"/>
                  </a:lnTo>
                  <a:cubicBezTo>
                    <a:pt x="192" y="9"/>
                    <a:pt x="194" y="7"/>
                    <a:pt x="194" y="4"/>
                  </a:cubicBezTo>
                  <a:cubicBezTo>
                    <a:pt x="194" y="2"/>
                    <a:pt x="192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Freeform 951"/>
            <p:cNvSpPr>
              <a:spLocks/>
            </p:cNvSpPr>
            <p:nvPr/>
          </p:nvSpPr>
          <p:spPr bwMode="auto">
            <a:xfrm>
              <a:off x="6719889" y="2481263"/>
              <a:ext cx="147638" cy="7938"/>
            </a:xfrm>
            <a:custGeom>
              <a:avLst/>
              <a:gdLst>
                <a:gd name="T0" fmla="*/ 189 w 194"/>
                <a:gd name="T1" fmla="*/ 0 h 9"/>
                <a:gd name="T2" fmla="*/ 4 w 194"/>
                <a:gd name="T3" fmla="*/ 0 h 9"/>
                <a:gd name="T4" fmla="*/ 0 w 194"/>
                <a:gd name="T5" fmla="*/ 4 h 9"/>
                <a:gd name="T6" fmla="*/ 4 w 194"/>
                <a:gd name="T7" fmla="*/ 9 h 9"/>
                <a:gd name="T8" fmla="*/ 189 w 194"/>
                <a:gd name="T9" fmla="*/ 9 h 9"/>
                <a:gd name="T10" fmla="*/ 194 w 194"/>
                <a:gd name="T11" fmla="*/ 4 h 9"/>
                <a:gd name="T12" fmla="*/ 189 w 19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9">
                  <a:moveTo>
                    <a:pt x="189" y="0"/>
                  </a:moveTo>
                  <a:lnTo>
                    <a:pt x="4" y="0"/>
                  </a:ln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lnTo>
                    <a:pt x="189" y="9"/>
                  </a:lnTo>
                  <a:cubicBezTo>
                    <a:pt x="192" y="9"/>
                    <a:pt x="194" y="7"/>
                    <a:pt x="194" y="4"/>
                  </a:cubicBezTo>
                  <a:cubicBezTo>
                    <a:pt x="194" y="2"/>
                    <a:pt x="192" y="0"/>
                    <a:pt x="18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Freeform 952"/>
            <p:cNvSpPr>
              <a:spLocks noEditPoints="1"/>
            </p:cNvSpPr>
            <p:nvPr/>
          </p:nvSpPr>
          <p:spPr bwMode="auto">
            <a:xfrm>
              <a:off x="6734176" y="2289176"/>
              <a:ext cx="119063" cy="52388"/>
            </a:xfrm>
            <a:custGeom>
              <a:avLst/>
              <a:gdLst>
                <a:gd name="T0" fmla="*/ 78 w 155"/>
                <a:gd name="T1" fmla="*/ 32 h 67"/>
                <a:gd name="T2" fmla="*/ 63 w 155"/>
                <a:gd name="T3" fmla="*/ 18 h 67"/>
                <a:gd name="T4" fmla="*/ 78 w 155"/>
                <a:gd name="T5" fmla="*/ 3 h 67"/>
                <a:gd name="T6" fmla="*/ 92 w 155"/>
                <a:gd name="T7" fmla="*/ 18 h 67"/>
                <a:gd name="T8" fmla="*/ 78 w 155"/>
                <a:gd name="T9" fmla="*/ 32 h 67"/>
                <a:gd name="T10" fmla="*/ 154 w 155"/>
                <a:gd name="T11" fmla="*/ 63 h 67"/>
                <a:gd name="T12" fmla="*/ 154 w 155"/>
                <a:gd name="T13" fmla="*/ 63 h 67"/>
                <a:gd name="T14" fmla="*/ 141 w 155"/>
                <a:gd name="T15" fmla="*/ 54 h 67"/>
                <a:gd name="T16" fmla="*/ 109 w 155"/>
                <a:gd name="T17" fmla="*/ 54 h 67"/>
                <a:gd name="T18" fmla="*/ 89 w 155"/>
                <a:gd name="T19" fmla="*/ 35 h 67"/>
                <a:gd name="T20" fmla="*/ 90 w 155"/>
                <a:gd name="T21" fmla="*/ 30 h 67"/>
                <a:gd name="T22" fmla="*/ 95 w 155"/>
                <a:gd name="T23" fmla="*/ 18 h 67"/>
                <a:gd name="T24" fmla="*/ 78 w 155"/>
                <a:gd name="T25" fmla="*/ 0 h 67"/>
                <a:gd name="T26" fmla="*/ 60 w 155"/>
                <a:gd name="T27" fmla="*/ 18 h 67"/>
                <a:gd name="T28" fmla="*/ 65 w 155"/>
                <a:gd name="T29" fmla="*/ 30 h 67"/>
                <a:gd name="T30" fmla="*/ 66 w 155"/>
                <a:gd name="T31" fmla="*/ 35 h 67"/>
                <a:gd name="T32" fmla="*/ 47 w 155"/>
                <a:gd name="T33" fmla="*/ 54 h 67"/>
                <a:gd name="T34" fmla="*/ 15 w 155"/>
                <a:gd name="T35" fmla="*/ 54 h 67"/>
                <a:gd name="T36" fmla="*/ 2 w 155"/>
                <a:gd name="T37" fmla="*/ 63 h 67"/>
                <a:gd name="T38" fmla="*/ 2 w 155"/>
                <a:gd name="T39" fmla="*/ 63 h 67"/>
                <a:gd name="T40" fmla="*/ 0 w 155"/>
                <a:gd name="T41" fmla="*/ 67 h 67"/>
                <a:gd name="T42" fmla="*/ 155 w 155"/>
                <a:gd name="T43" fmla="*/ 67 h 67"/>
                <a:gd name="T44" fmla="*/ 154 w 155"/>
                <a:gd name="T45" fmla="*/ 6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5" h="67">
                  <a:moveTo>
                    <a:pt x="78" y="32"/>
                  </a:moveTo>
                  <a:cubicBezTo>
                    <a:pt x="70" y="32"/>
                    <a:pt x="63" y="26"/>
                    <a:pt x="63" y="18"/>
                  </a:cubicBezTo>
                  <a:cubicBezTo>
                    <a:pt x="63" y="10"/>
                    <a:pt x="70" y="3"/>
                    <a:pt x="78" y="3"/>
                  </a:cubicBezTo>
                  <a:cubicBezTo>
                    <a:pt x="86" y="3"/>
                    <a:pt x="92" y="10"/>
                    <a:pt x="92" y="18"/>
                  </a:cubicBezTo>
                  <a:cubicBezTo>
                    <a:pt x="92" y="26"/>
                    <a:pt x="86" y="32"/>
                    <a:pt x="78" y="32"/>
                  </a:cubicBezTo>
                  <a:close/>
                  <a:moveTo>
                    <a:pt x="154" y="63"/>
                  </a:moveTo>
                  <a:cubicBezTo>
                    <a:pt x="154" y="63"/>
                    <a:pt x="154" y="63"/>
                    <a:pt x="154" y="63"/>
                  </a:cubicBezTo>
                  <a:cubicBezTo>
                    <a:pt x="152" y="58"/>
                    <a:pt x="148" y="54"/>
                    <a:pt x="141" y="54"/>
                  </a:cubicBezTo>
                  <a:lnTo>
                    <a:pt x="109" y="54"/>
                  </a:lnTo>
                  <a:cubicBezTo>
                    <a:pt x="95" y="54"/>
                    <a:pt x="91" y="42"/>
                    <a:pt x="89" y="35"/>
                  </a:cubicBezTo>
                  <a:cubicBezTo>
                    <a:pt x="89" y="33"/>
                    <a:pt x="89" y="32"/>
                    <a:pt x="90" y="30"/>
                  </a:cubicBezTo>
                  <a:cubicBezTo>
                    <a:pt x="94" y="27"/>
                    <a:pt x="95" y="23"/>
                    <a:pt x="95" y="18"/>
                  </a:cubicBezTo>
                  <a:cubicBezTo>
                    <a:pt x="95" y="8"/>
                    <a:pt x="88" y="0"/>
                    <a:pt x="78" y="0"/>
                  </a:cubicBezTo>
                  <a:cubicBezTo>
                    <a:pt x="68" y="0"/>
                    <a:pt x="60" y="8"/>
                    <a:pt x="60" y="18"/>
                  </a:cubicBezTo>
                  <a:cubicBezTo>
                    <a:pt x="60" y="23"/>
                    <a:pt x="62" y="27"/>
                    <a:pt x="65" y="30"/>
                  </a:cubicBezTo>
                  <a:cubicBezTo>
                    <a:pt x="66" y="32"/>
                    <a:pt x="67" y="33"/>
                    <a:pt x="66" y="35"/>
                  </a:cubicBezTo>
                  <a:cubicBezTo>
                    <a:pt x="64" y="42"/>
                    <a:pt x="61" y="54"/>
                    <a:pt x="47" y="54"/>
                  </a:cubicBezTo>
                  <a:lnTo>
                    <a:pt x="15" y="54"/>
                  </a:lnTo>
                  <a:cubicBezTo>
                    <a:pt x="7" y="54"/>
                    <a:pt x="3" y="58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4"/>
                    <a:pt x="1" y="66"/>
                    <a:pt x="0" y="67"/>
                  </a:cubicBezTo>
                  <a:lnTo>
                    <a:pt x="155" y="67"/>
                  </a:lnTo>
                  <a:cubicBezTo>
                    <a:pt x="155" y="66"/>
                    <a:pt x="154" y="64"/>
                    <a:pt x="154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Freeform 953"/>
            <p:cNvSpPr>
              <a:spLocks noEditPoints="1"/>
            </p:cNvSpPr>
            <p:nvPr/>
          </p:nvSpPr>
          <p:spPr bwMode="auto">
            <a:xfrm>
              <a:off x="6783389" y="2292351"/>
              <a:ext cx="22225" cy="22225"/>
            </a:xfrm>
            <a:custGeom>
              <a:avLst/>
              <a:gdLst>
                <a:gd name="T0" fmla="*/ 15 w 29"/>
                <a:gd name="T1" fmla="*/ 20 h 29"/>
                <a:gd name="T2" fmla="*/ 10 w 29"/>
                <a:gd name="T3" fmla="*/ 15 h 29"/>
                <a:gd name="T4" fmla="*/ 15 w 29"/>
                <a:gd name="T5" fmla="*/ 10 h 29"/>
                <a:gd name="T6" fmla="*/ 20 w 29"/>
                <a:gd name="T7" fmla="*/ 15 h 29"/>
                <a:gd name="T8" fmla="*/ 15 w 29"/>
                <a:gd name="T9" fmla="*/ 20 h 29"/>
                <a:gd name="T10" fmla="*/ 15 w 29"/>
                <a:gd name="T11" fmla="*/ 0 h 29"/>
                <a:gd name="T12" fmla="*/ 0 w 29"/>
                <a:gd name="T13" fmla="*/ 15 h 29"/>
                <a:gd name="T14" fmla="*/ 15 w 29"/>
                <a:gd name="T15" fmla="*/ 29 h 29"/>
                <a:gd name="T16" fmla="*/ 29 w 29"/>
                <a:gd name="T17" fmla="*/ 15 h 29"/>
                <a:gd name="T18" fmla="*/ 15 w 29"/>
                <a:gd name="T1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9">
                  <a:moveTo>
                    <a:pt x="15" y="20"/>
                  </a:moveTo>
                  <a:cubicBezTo>
                    <a:pt x="12" y="20"/>
                    <a:pt x="10" y="18"/>
                    <a:pt x="10" y="15"/>
                  </a:cubicBezTo>
                  <a:cubicBezTo>
                    <a:pt x="10" y="12"/>
                    <a:pt x="12" y="10"/>
                    <a:pt x="15" y="10"/>
                  </a:cubicBezTo>
                  <a:cubicBezTo>
                    <a:pt x="18" y="10"/>
                    <a:pt x="20" y="12"/>
                    <a:pt x="20" y="15"/>
                  </a:cubicBezTo>
                  <a:cubicBezTo>
                    <a:pt x="20" y="18"/>
                    <a:pt x="18" y="20"/>
                    <a:pt x="15" y="20"/>
                  </a:cubicBezTo>
                  <a:close/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3"/>
                    <a:pt x="7" y="29"/>
                    <a:pt x="15" y="29"/>
                  </a:cubicBezTo>
                  <a:cubicBezTo>
                    <a:pt x="23" y="29"/>
                    <a:pt x="29" y="23"/>
                    <a:pt x="29" y="15"/>
                  </a:cubicBezTo>
                  <a:cubicBezTo>
                    <a:pt x="29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Freeform 954"/>
            <p:cNvSpPr>
              <a:spLocks/>
            </p:cNvSpPr>
            <p:nvPr/>
          </p:nvSpPr>
          <p:spPr bwMode="auto">
            <a:xfrm>
              <a:off x="6777039" y="2366963"/>
              <a:ext cx="33338" cy="33338"/>
            </a:xfrm>
            <a:custGeom>
              <a:avLst/>
              <a:gdLst>
                <a:gd name="T0" fmla="*/ 5 w 45"/>
                <a:gd name="T1" fmla="*/ 27 h 44"/>
                <a:gd name="T2" fmla="*/ 18 w 45"/>
                <a:gd name="T3" fmla="*/ 27 h 44"/>
                <a:gd name="T4" fmla="*/ 18 w 45"/>
                <a:gd name="T5" fmla="*/ 40 h 44"/>
                <a:gd name="T6" fmla="*/ 23 w 45"/>
                <a:gd name="T7" fmla="*/ 44 h 44"/>
                <a:gd name="T8" fmla="*/ 27 w 45"/>
                <a:gd name="T9" fmla="*/ 40 h 44"/>
                <a:gd name="T10" fmla="*/ 27 w 45"/>
                <a:gd name="T11" fmla="*/ 27 h 44"/>
                <a:gd name="T12" fmla="*/ 40 w 45"/>
                <a:gd name="T13" fmla="*/ 27 h 44"/>
                <a:gd name="T14" fmla="*/ 45 w 45"/>
                <a:gd name="T15" fmla="*/ 22 h 44"/>
                <a:gd name="T16" fmla="*/ 40 w 45"/>
                <a:gd name="T17" fmla="*/ 17 h 44"/>
                <a:gd name="T18" fmla="*/ 27 w 45"/>
                <a:gd name="T19" fmla="*/ 17 h 44"/>
                <a:gd name="T20" fmla="*/ 27 w 45"/>
                <a:gd name="T21" fmla="*/ 4 h 44"/>
                <a:gd name="T22" fmla="*/ 23 w 45"/>
                <a:gd name="T23" fmla="*/ 0 h 44"/>
                <a:gd name="T24" fmla="*/ 18 w 45"/>
                <a:gd name="T25" fmla="*/ 4 h 44"/>
                <a:gd name="T26" fmla="*/ 18 w 45"/>
                <a:gd name="T27" fmla="*/ 17 h 44"/>
                <a:gd name="T28" fmla="*/ 5 w 45"/>
                <a:gd name="T29" fmla="*/ 17 h 44"/>
                <a:gd name="T30" fmla="*/ 0 w 45"/>
                <a:gd name="T31" fmla="*/ 22 h 44"/>
                <a:gd name="T32" fmla="*/ 5 w 45"/>
                <a:gd name="T33" fmla="*/ 2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44">
                  <a:moveTo>
                    <a:pt x="5" y="27"/>
                  </a:moveTo>
                  <a:lnTo>
                    <a:pt x="18" y="27"/>
                  </a:lnTo>
                  <a:lnTo>
                    <a:pt x="18" y="40"/>
                  </a:lnTo>
                  <a:cubicBezTo>
                    <a:pt x="18" y="42"/>
                    <a:pt x="20" y="44"/>
                    <a:pt x="23" y="44"/>
                  </a:cubicBezTo>
                  <a:cubicBezTo>
                    <a:pt x="25" y="44"/>
                    <a:pt x="27" y="42"/>
                    <a:pt x="27" y="40"/>
                  </a:cubicBezTo>
                  <a:lnTo>
                    <a:pt x="27" y="27"/>
                  </a:lnTo>
                  <a:lnTo>
                    <a:pt x="40" y="27"/>
                  </a:lnTo>
                  <a:cubicBezTo>
                    <a:pt x="43" y="27"/>
                    <a:pt x="45" y="25"/>
                    <a:pt x="45" y="22"/>
                  </a:cubicBezTo>
                  <a:cubicBezTo>
                    <a:pt x="45" y="19"/>
                    <a:pt x="43" y="17"/>
                    <a:pt x="40" y="17"/>
                  </a:cubicBezTo>
                  <a:lnTo>
                    <a:pt x="27" y="17"/>
                  </a:lnTo>
                  <a:lnTo>
                    <a:pt x="27" y="4"/>
                  </a:lnTo>
                  <a:cubicBezTo>
                    <a:pt x="27" y="2"/>
                    <a:pt x="25" y="0"/>
                    <a:pt x="23" y="0"/>
                  </a:cubicBezTo>
                  <a:cubicBezTo>
                    <a:pt x="20" y="0"/>
                    <a:pt x="18" y="2"/>
                    <a:pt x="18" y="4"/>
                  </a:cubicBezTo>
                  <a:lnTo>
                    <a:pt x="18" y="17"/>
                  </a:lnTo>
                  <a:lnTo>
                    <a:pt x="5" y="17"/>
                  </a:lnTo>
                  <a:cubicBezTo>
                    <a:pt x="2" y="17"/>
                    <a:pt x="0" y="19"/>
                    <a:pt x="0" y="22"/>
                  </a:cubicBezTo>
                  <a:cubicBezTo>
                    <a:pt x="0" y="25"/>
                    <a:pt x="2" y="27"/>
                    <a:pt x="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2" name="Checklist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082700" y="2988393"/>
            <a:ext cx="544432" cy="756413"/>
            <a:chOff x="7818438" y="3435350"/>
            <a:chExt cx="746125" cy="1036638"/>
          </a:xfrm>
          <a:solidFill>
            <a:schemeClr val="tx1">
              <a:lumMod val="90000"/>
              <a:lumOff val="10000"/>
            </a:schemeClr>
          </a:solidFill>
        </p:grpSpPr>
        <p:sp>
          <p:nvSpPr>
            <p:cNvPr id="163" name="Freeform 143"/>
            <p:cNvSpPr>
              <a:spLocks noEditPoints="1"/>
            </p:cNvSpPr>
            <p:nvPr/>
          </p:nvSpPr>
          <p:spPr bwMode="auto">
            <a:xfrm>
              <a:off x="7818438" y="3435350"/>
              <a:ext cx="746125" cy="1036638"/>
            </a:xfrm>
            <a:custGeom>
              <a:avLst/>
              <a:gdLst>
                <a:gd name="T0" fmla="*/ 1030 w 1237"/>
                <a:gd name="T1" fmla="*/ 1545 h 1721"/>
                <a:gd name="T2" fmla="*/ 1153 w 1237"/>
                <a:gd name="T3" fmla="*/ 1614 h 1721"/>
                <a:gd name="T4" fmla="*/ 983 w 1237"/>
                <a:gd name="T5" fmla="*/ 1498 h 1721"/>
                <a:gd name="T6" fmla="*/ 973 w 1237"/>
                <a:gd name="T7" fmla="*/ 1435 h 1721"/>
                <a:gd name="T8" fmla="*/ 983 w 1237"/>
                <a:gd name="T9" fmla="*/ 1498 h 1721"/>
                <a:gd name="T10" fmla="*/ 556 w 1237"/>
                <a:gd name="T11" fmla="*/ 1258 h 1721"/>
                <a:gd name="T12" fmla="*/ 942 w 1237"/>
                <a:gd name="T13" fmla="*/ 1154 h 1721"/>
                <a:gd name="T14" fmla="*/ 942 w 1237"/>
                <a:gd name="T15" fmla="*/ 1361 h 1721"/>
                <a:gd name="T16" fmla="*/ 448 w 1237"/>
                <a:gd name="T17" fmla="*/ 519 h 1721"/>
                <a:gd name="T18" fmla="*/ 149 w 1237"/>
                <a:gd name="T19" fmla="*/ 490 h 1721"/>
                <a:gd name="T20" fmla="*/ 448 w 1237"/>
                <a:gd name="T21" fmla="*/ 462 h 1721"/>
                <a:gd name="T22" fmla="*/ 448 w 1237"/>
                <a:gd name="T23" fmla="*/ 519 h 1721"/>
                <a:gd name="T24" fmla="*/ 178 w 1237"/>
                <a:gd name="T25" fmla="*/ 646 h 1721"/>
                <a:gd name="T26" fmla="*/ 178 w 1237"/>
                <a:gd name="T27" fmla="*/ 588 h 1721"/>
                <a:gd name="T28" fmla="*/ 477 w 1237"/>
                <a:gd name="T29" fmla="*/ 617 h 1721"/>
                <a:gd name="T30" fmla="*/ 448 w 1237"/>
                <a:gd name="T31" fmla="*/ 858 h 1721"/>
                <a:gd name="T32" fmla="*/ 149 w 1237"/>
                <a:gd name="T33" fmla="*/ 829 h 1721"/>
                <a:gd name="T34" fmla="*/ 448 w 1237"/>
                <a:gd name="T35" fmla="*/ 801 h 1721"/>
                <a:gd name="T36" fmla="*/ 448 w 1237"/>
                <a:gd name="T37" fmla="*/ 858 h 1721"/>
                <a:gd name="T38" fmla="*/ 178 w 1237"/>
                <a:gd name="T39" fmla="*/ 985 h 1721"/>
                <a:gd name="T40" fmla="*/ 178 w 1237"/>
                <a:gd name="T41" fmla="*/ 927 h 1721"/>
                <a:gd name="T42" fmla="*/ 477 w 1237"/>
                <a:gd name="T43" fmla="*/ 956 h 1721"/>
                <a:gd name="T44" fmla="*/ 448 w 1237"/>
                <a:gd name="T45" fmla="*/ 1197 h 1721"/>
                <a:gd name="T46" fmla="*/ 149 w 1237"/>
                <a:gd name="T47" fmla="*/ 1169 h 1721"/>
                <a:gd name="T48" fmla="*/ 448 w 1237"/>
                <a:gd name="T49" fmla="*/ 1140 h 1721"/>
                <a:gd name="T50" fmla="*/ 448 w 1237"/>
                <a:gd name="T51" fmla="*/ 1197 h 1721"/>
                <a:gd name="T52" fmla="*/ 178 w 1237"/>
                <a:gd name="T53" fmla="*/ 1324 h 1721"/>
                <a:gd name="T54" fmla="*/ 178 w 1237"/>
                <a:gd name="T55" fmla="*/ 1266 h 1721"/>
                <a:gd name="T56" fmla="*/ 477 w 1237"/>
                <a:gd name="T57" fmla="*/ 1295 h 1721"/>
                <a:gd name="T58" fmla="*/ 292 w 1237"/>
                <a:gd name="T59" fmla="*/ 270 h 1721"/>
                <a:gd name="T60" fmla="*/ 652 w 1237"/>
                <a:gd name="T61" fmla="*/ 190 h 1721"/>
                <a:gd name="T62" fmla="*/ 292 w 1237"/>
                <a:gd name="T63" fmla="*/ 312 h 1721"/>
                <a:gd name="T64" fmla="*/ 466 w 1237"/>
                <a:gd name="T65" fmla="*/ 57 h 1721"/>
                <a:gd name="T66" fmla="*/ 376 w 1237"/>
                <a:gd name="T67" fmla="*/ 133 h 1721"/>
                <a:gd name="T68" fmla="*/ 802 w 1237"/>
                <a:gd name="T69" fmla="*/ 845 h 1721"/>
                <a:gd name="T70" fmla="*/ 752 w 1237"/>
                <a:gd name="T71" fmla="*/ 979 h 1721"/>
                <a:gd name="T72" fmla="*/ 618 w 1237"/>
                <a:gd name="T73" fmla="*/ 929 h 1721"/>
                <a:gd name="T74" fmla="*/ 668 w 1237"/>
                <a:gd name="T75" fmla="*/ 795 h 1721"/>
                <a:gd name="T76" fmla="*/ 802 w 1237"/>
                <a:gd name="T77" fmla="*/ 845 h 1721"/>
                <a:gd name="T78" fmla="*/ 802 w 1237"/>
                <a:gd name="T79" fmla="*/ 512 h 1721"/>
                <a:gd name="T80" fmla="*/ 752 w 1237"/>
                <a:gd name="T81" fmla="*/ 646 h 1721"/>
                <a:gd name="T82" fmla="*/ 618 w 1237"/>
                <a:gd name="T83" fmla="*/ 596 h 1721"/>
                <a:gd name="T84" fmla="*/ 668 w 1237"/>
                <a:gd name="T85" fmla="*/ 462 h 1721"/>
                <a:gd name="T86" fmla="*/ 1224 w 1237"/>
                <a:gd name="T87" fmla="*/ 1591 h 1721"/>
                <a:gd name="T88" fmla="*/ 1037 w 1237"/>
                <a:gd name="T89" fmla="*/ 1258 h 1721"/>
                <a:gd name="T90" fmla="*/ 942 w 1237"/>
                <a:gd name="T91" fmla="*/ 315 h 1721"/>
                <a:gd name="T92" fmla="*/ 710 w 1237"/>
                <a:gd name="T93" fmla="*/ 212 h 1721"/>
                <a:gd name="T94" fmla="*/ 681 w 1237"/>
                <a:gd name="T95" fmla="*/ 133 h 1721"/>
                <a:gd name="T96" fmla="*/ 466 w 1237"/>
                <a:gd name="T97" fmla="*/ 0 h 1721"/>
                <a:gd name="T98" fmla="*/ 263 w 1237"/>
                <a:gd name="T99" fmla="*/ 133 h 1721"/>
                <a:gd name="T100" fmla="*/ 234 w 1237"/>
                <a:gd name="T101" fmla="*/ 212 h 1721"/>
                <a:gd name="T102" fmla="*/ 0 w 1237"/>
                <a:gd name="T103" fmla="*/ 315 h 1721"/>
                <a:gd name="T104" fmla="*/ 103 w 1237"/>
                <a:gd name="T105" fmla="*/ 1487 h 1721"/>
                <a:gd name="T106" fmla="*/ 763 w 1237"/>
                <a:gd name="T107" fmla="*/ 1532 h 1721"/>
                <a:gd name="T108" fmla="*/ 1103 w 1237"/>
                <a:gd name="T109" fmla="*/ 1712 h 1721"/>
                <a:gd name="T110" fmla="*/ 1150 w 1237"/>
                <a:gd name="T111" fmla="*/ 1712 h 1721"/>
                <a:gd name="T112" fmla="*/ 1224 w 1237"/>
                <a:gd name="T113" fmla="*/ 1591 h 1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37" h="1721">
                  <a:moveTo>
                    <a:pt x="1126" y="1641"/>
                  </a:moveTo>
                  <a:lnTo>
                    <a:pt x="1030" y="1545"/>
                  </a:lnTo>
                  <a:lnTo>
                    <a:pt x="1057" y="1518"/>
                  </a:lnTo>
                  <a:lnTo>
                    <a:pt x="1153" y="1614"/>
                  </a:lnTo>
                  <a:lnTo>
                    <a:pt x="1126" y="1641"/>
                  </a:lnTo>
                  <a:close/>
                  <a:moveTo>
                    <a:pt x="983" y="1498"/>
                  </a:moveTo>
                  <a:lnTo>
                    <a:pt x="947" y="1461"/>
                  </a:lnTo>
                  <a:lnTo>
                    <a:pt x="973" y="1435"/>
                  </a:lnTo>
                  <a:lnTo>
                    <a:pt x="1010" y="1471"/>
                  </a:lnTo>
                  <a:lnTo>
                    <a:pt x="983" y="1498"/>
                  </a:lnTo>
                  <a:close/>
                  <a:moveTo>
                    <a:pt x="763" y="1465"/>
                  </a:moveTo>
                  <a:cubicBezTo>
                    <a:pt x="649" y="1465"/>
                    <a:pt x="556" y="1372"/>
                    <a:pt x="556" y="1258"/>
                  </a:cubicBezTo>
                  <a:cubicBezTo>
                    <a:pt x="556" y="1143"/>
                    <a:pt x="649" y="1050"/>
                    <a:pt x="763" y="1050"/>
                  </a:cubicBezTo>
                  <a:cubicBezTo>
                    <a:pt x="840" y="1050"/>
                    <a:pt x="906" y="1092"/>
                    <a:pt x="942" y="1154"/>
                  </a:cubicBezTo>
                  <a:cubicBezTo>
                    <a:pt x="960" y="1185"/>
                    <a:pt x="970" y="1220"/>
                    <a:pt x="970" y="1258"/>
                  </a:cubicBezTo>
                  <a:cubicBezTo>
                    <a:pt x="970" y="1295"/>
                    <a:pt x="960" y="1331"/>
                    <a:pt x="942" y="1361"/>
                  </a:cubicBezTo>
                  <a:cubicBezTo>
                    <a:pt x="906" y="1423"/>
                    <a:pt x="840" y="1465"/>
                    <a:pt x="763" y="1465"/>
                  </a:cubicBezTo>
                  <a:close/>
                  <a:moveTo>
                    <a:pt x="448" y="519"/>
                  </a:moveTo>
                  <a:lnTo>
                    <a:pt x="178" y="519"/>
                  </a:lnTo>
                  <a:cubicBezTo>
                    <a:pt x="162" y="519"/>
                    <a:pt x="149" y="506"/>
                    <a:pt x="149" y="490"/>
                  </a:cubicBezTo>
                  <a:cubicBezTo>
                    <a:pt x="149" y="474"/>
                    <a:pt x="162" y="462"/>
                    <a:pt x="178" y="462"/>
                  </a:cubicBezTo>
                  <a:lnTo>
                    <a:pt x="448" y="462"/>
                  </a:lnTo>
                  <a:cubicBezTo>
                    <a:pt x="464" y="462"/>
                    <a:pt x="477" y="474"/>
                    <a:pt x="477" y="490"/>
                  </a:cubicBezTo>
                  <a:cubicBezTo>
                    <a:pt x="477" y="506"/>
                    <a:pt x="464" y="519"/>
                    <a:pt x="448" y="519"/>
                  </a:cubicBezTo>
                  <a:close/>
                  <a:moveTo>
                    <a:pt x="448" y="646"/>
                  </a:moveTo>
                  <a:lnTo>
                    <a:pt x="178" y="646"/>
                  </a:lnTo>
                  <a:cubicBezTo>
                    <a:pt x="162" y="646"/>
                    <a:pt x="149" y="633"/>
                    <a:pt x="149" y="617"/>
                  </a:cubicBezTo>
                  <a:cubicBezTo>
                    <a:pt x="149" y="601"/>
                    <a:pt x="162" y="588"/>
                    <a:pt x="178" y="588"/>
                  </a:cubicBezTo>
                  <a:lnTo>
                    <a:pt x="448" y="588"/>
                  </a:lnTo>
                  <a:cubicBezTo>
                    <a:pt x="464" y="588"/>
                    <a:pt x="477" y="601"/>
                    <a:pt x="477" y="617"/>
                  </a:cubicBezTo>
                  <a:cubicBezTo>
                    <a:pt x="477" y="633"/>
                    <a:pt x="464" y="646"/>
                    <a:pt x="448" y="646"/>
                  </a:cubicBezTo>
                  <a:close/>
                  <a:moveTo>
                    <a:pt x="448" y="858"/>
                  </a:moveTo>
                  <a:lnTo>
                    <a:pt x="178" y="858"/>
                  </a:lnTo>
                  <a:cubicBezTo>
                    <a:pt x="162" y="858"/>
                    <a:pt x="149" y="845"/>
                    <a:pt x="149" y="829"/>
                  </a:cubicBezTo>
                  <a:cubicBezTo>
                    <a:pt x="149" y="814"/>
                    <a:pt x="162" y="801"/>
                    <a:pt x="178" y="801"/>
                  </a:cubicBezTo>
                  <a:lnTo>
                    <a:pt x="448" y="801"/>
                  </a:lnTo>
                  <a:cubicBezTo>
                    <a:pt x="464" y="801"/>
                    <a:pt x="477" y="814"/>
                    <a:pt x="477" y="829"/>
                  </a:cubicBezTo>
                  <a:cubicBezTo>
                    <a:pt x="477" y="845"/>
                    <a:pt x="464" y="858"/>
                    <a:pt x="448" y="858"/>
                  </a:cubicBezTo>
                  <a:close/>
                  <a:moveTo>
                    <a:pt x="448" y="985"/>
                  </a:moveTo>
                  <a:lnTo>
                    <a:pt x="178" y="985"/>
                  </a:lnTo>
                  <a:cubicBezTo>
                    <a:pt x="162" y="985"/>
                    <a:pt x="149" y="972"/>
                    <a:pt x="149" y="956"/>
                  </a:cubicBezTo>
                  <a:cubicBezTo>
                    <a:pt x="149" y="940"/>
                    <a:pt x="162" y="927"/>
                    <a:pt x="178" y="927"/>
                  </a:cubicBezTo>
                  <a:lnTo>
                    <a:pt x="448" y="927"/>
                  </a:lnTo>
                  <a:cubicBezTo>
                    <a:pt x="464" y="927"/>
                    <a:pt x="477" y="940"/>
                    <a:pt x="477" y="956"/>
                  </a:cubicBezTo>
                  <a:cubicBezTo>
                    <a:pt x="477" y="972"/>
                    <a:pt x="464" y="985"/>
                    <a:pt x="448" y="985"/>
                  </a:cubicBezTo>
                  <a:close/>
                  <a:moveTo>
                    <a:pt x="448" y="1197"/>
                  </a:moveTo>
                  <a:lnTo>
                    <a:pt x="178" y="1197"/>
                  </a:lnTo>
                  <a:cubicBezTo>
                    <a:pt x="162" y="1197"/>
                    <a:pt x="149" y="1184"/>
                    <a:pt x="149" y="1169"/>
                  </a:cubicBezTo>
                  <a:cubicBezTo>
                    <a:pt x="149" y="1153"/>
                    <a:pt x="162" y="1140"/>
                    <a:pt x="178" y="1140"/>
                  </a:cubicBezTo>
                  <a:lnTo>
                    <a:pt x="448" y="1140"/>
                  </a:lnTo>
                  <a:cubicBezTo>
                    <a:pt x="464" y="1140"/>
                    <a:pt x="477" y="1153"/>
                    <a:pt x="477" y="1169"/>
                  </a:cubicBezTo>
                  <a:cubicBezTo>
                    <a:pt x="477" y="1184"/>
                    <a:pt x="464" y="1197"/>
                    <a:pt x="448" y="1197"/>
                  </a:cubicBezTo>
                  <a:close/>
                  <a:moveTo>
                    <a:pt x="448" y="1324"/>
                  </a:moveTo>
                  <a:lnTo>
                    <a:pt x="178" y="1324"/>
                  </a:lnTo>
                  <a:cubicBezTo>
                    <a:pt x="162" y="1324"/>
                    <a:pt x="149" y="1311"/>
                    <a:pt x="149" y="1295"/>
                  </a:cubicBezTo>
                  <a:cubicBezTo>
                    <a:pt x="149" y="1279"/>
                    <a:pt x="162" y="1266"/>
                    <a:pt x="178" y="1266"/>
                  </a:cubicBezTo>
                  <a:lnTo>
                    <a:pt x="448" y="1266"/>
                  </a:lnTo>
                  <a:cubicBezTo>
                    <a:pt x="464" y="1266"/>
                    <a:pt x="477" y="1279"/>
                    <a:pt x="477" y="1295"/>
                  </a:cubicBezTo>
                  <a:cubicBezTo>
                    <a:pt x="477" y="1311"/>
                    <a:pt x="464" y="1324"/>
                    <a:pt x="448" y="1324"/>
                  </a:cubicBezTo>
                  <a:close/>
                  <a:moveTo>
                    <a:pt x="292" y="270"/>
                  </a:moveTo>
                  <a:lnTo>
                    <a:pt x="292" y="190"/>
                  </a:lnTo>
                  <a:lnTo>
                    <a:pt x="652" y="190"/>
                  </a:lnTo>
                  <a:lnTo>
                    <a:pt x="652" y="312"/>
                  </a:lnTo>
                  <a:lnTo>
                    <a:pt x="292" y="312"/>
                  </a:lnTo>
                  <a:lnTo>
                    <a:pt x="292" y="270"/>
                  </a:lnTo>
                  <a:close/>
                  <a:moveTo>
                    <a:pt x="466" y="57"/>
                  </a:moveTo>
                  <a:cubicBezTo>
                    <a:pt x="511" y="57"/>
                    <a:pt x="548" y="90"/>
                    <a:pt x="556" y="133"/>
                  </a:cubicBezTo>
                  <a:lnTo>
                    <a:pt x="376" y="133"/>
                  </a:lnTo>
                  <a:cubicBezTo>
                    <a:pt x="384" y="90"/>
                    <a:pt x="421" y="57"/>
                    <a:pt x="466" y="57"/>
                  </a:cubicBezTo>
                  <a:close/>
                  <a:moveTo>
                    <a:pt x="802" y="845"/>
                  </a:moveTo>
                  <a:lnTo>
                    <a:pt x="802" y="929"/>
                  </a:lnTo>
                  <a:cubicBezTo>
                    <a:pt x="802" y="957"/>
                    <a:pt x="780" y="979"/>
                    <a:pt x="752" y="979"/>
                  </a:cubicBezTo>
                  <a:lnTo>
                    <a:pt x="668" y="979"/>
                  </a:lnTo>
                  <a:cubicBezTo>
                    <a:pt x="640" y="979"/>
                    <a:pt x="618" y="957"/>
                    <a:pt x="618" y="929"/>
                  </a:cubicBezTo>
                  <a:lnTo>
                    <a:pt x="618" y="845"/>
                  </a:lnTo>
                  <a:cubicBezTo>
                    <a:pt x="618" y="817"/>
                    <a:pt x="640" y="795"/>
                    <a:pt x="668" y="795"/>
                  </a:cubicBezTo>
                  <a:lnTo>
                    <a:pt x="752" y="795"/>
                  </a:lnTo>
                  <a:cubicBezTo>
                    <a:pt x="780" y="795"/>
                    <a:pt x="802" y="817"/>
                    <a:pt x="802" y="845"/>
                  </a:cubicBezTo>
                  <a:close/>
                  <a:moveTo>
                    <a:pt x="752" y="462"/>
                  </a:moveTo>
                  <a:cubicBezTo>
                    <a:pt x="780" y="462"/>
                    <a:pt x="802" y="484"/>
                    <a:pt x="802" y="512"/>
                  </a:cubicBezTo>
                  <a:lnTo>
                    <a:pt x="802" y="596"/>
                  </a:lnTo>
                  <a:cubicBezTo>
                    <a:pt x="802" y="623"/>
                    <a:pt x="780" y="646"/>
                    <a:pt x="752" y="646"/>
                  </a:cubicBezTo>
                  <a:lnTo>
                    <a:pt x="668" y="646"/>
                  </a:lnTo>
                  <a:cubicBezTo>
                    <a:pt x="640" y="646"/>
                    <a:pt x="618" y="623"/>
                    <a:pt x="618" y="596"/>
                  </a:cubicBezTo>
                  <a:lnTo>
                    <a:pt x="618" y="512"/>
                  </a:lnTo>
                  <a:cubicBezTo>
                    <a:pt x="618" y="484"/>
                    <a:pt x="640" y="462"/>
                    <a:pt x="668" y="462"/>
                  </a:cubicBezTo>
                  <a:lnTo>
                    <a:pt x="752" y="462"/>
                  </a:lnTo>
                  <a:close/>
                  <a:moveTo>
                    <a:pt x="1224" y="1591"/>
                  </a:moveTo>
                  <a:lnTo>
                    <a:pt x="1009" y="1377"/>
                  </a:lnTo>
                  <a:cubicBezTo>
                    <a:pt x="1027" y="1341"/>
                    <a:pt x="1037" y="1300"/>
                    <a:pt x="1037" y="1258"/>
                  </a:cubicBezTo>
                  <a:cubicBezTo>
                    <a:pt x="1037" y="1175"/>
                    <a:pt x="1000" y="1101"/>
                    <a:pt x="942" y="1051"/>
                  </a:cubicBezTo>
                  <a:lnTo>
                    <a:pt x="942" y="315"/>
                  </a:lnTo>
                  <a:cubicBezTo>
                    <a:pt x="942" y="258"/>
                    <a:pt x="896" y="212"/>
                    <a:pt x="840" y="212"/>
                  </a:cubicBezTo>
                  <a:lnTo>
                    <a:pt x="710" y="212"/>
                  </a:lnTo>
                  <a:lnTo>
                    <a:pt x="710" y="162"/>
                  </a:lnTo>
                  <a:cubicBezTo>
                    <a:pt x="710" y="146"/>
                    <a:pt x="697" y="133"/>
                    <a:pt x="681" y="133"/>
                  </a:cubicBezTo>
                  <a:lnTo>
                    <a:pt x="614" y="133"/>
                  </a:lnTo>
                  <a:cubicBezTo>
                    <a:pt x="606" y="58"/>
                    <a:pt x="543" y="0"/>
                    <a:pt x="466" y="0"/>
                  </a:cubicBezTo>
                  <a:cubicBezTo>
                    <a:pt x="389" y="0"/>
                    <a:pt x="326" y="58"/>
                    <a:pt x="318" y="133"/>
                  </a:cubicBezTo>
                  <a:lnTo>
                    <a:pt x="263" y="133"/>
                  </a:lnTo>
                  <a:cubicBezTo>
                    <a:pt x="247" y="133"/>
                    <a:pt x="234" y="146"/>
                    <a:pt x="234" y="162"/>
                  </a:cubicBezTo>
                  <a:lnTo>
                    <a:pt x="234" y="212"/>
                  </a:lnTo>
                  <a:lnTo>
                    <a:pt x="103" y="212"/>
                  </a:lnTo>
                  <a:cubicBezTo>
                    <a:pt x="46" y="212"/>
                    <a:pt x="0" y="258"/>
                    <a:pt x="0" y="315"/>
                  </a:cubicBezTo>
                  <a:lnTo>
                    <a:pt x="0" y="1384"/>
                  </a:lnTo>
                  <a:cubicBezTo>
                    <a:pt x="0" y="1441"/>
                    <a:pt x="46" y="1487"/>
                    <a:pt x="103" y="1487"/>
                  </a:cubicBezTo>
                  <a:lnTo>
                    <a:pt x="613" y="1487"/>
                  </a:lnTo>
                  <a:cubicBezTo>
                    <a:pt x="656" y="1515"/>
                    <a:pt x="708" y="1532"/>
                    <a:pt x="763" y="1532"/>
                  </a:cubicBezTo>
                  <a:cubicBezTo>
                    <a:pt x="809" y="1532"/>
                    <a:pt x="853" y="1520"/>
                    <a:pt x="891" y="1500"/>
                  </a:cubicBezTo>
                  <a:lnTo>
                    <a:pt x="1103" y="1712"/>
                  </a:lnTo>
                  <a:cubicBezTo>
                    <a:pt x="1109" y="1718"/>
                    <a:pt x="1118" y="1721"/>
                    <a:pt x="1126" y="1721"/>
                  </a:cubicBezTo>
                  <a:cubicBezTo>
                    <a:pt x="1135" y="1721"/>
                    <a:pt x="1143" y="1718"/>
                    <a:pt x="1150" y="1712"/>
                  </a:cubicBezTo>
                  <a:lnTo>
                    <a:pt x="1224" y="1638"/>
                  </a:lnTo>
                  <a:cubicBezTo>
                    <a:pt x="1237" y="1625"/>
                    <a:pt x="1237" y="1604"/>
                    <a:pt x="1224" y="15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Freeform 144"/>
            <p:cNvSpPr>
              <a:spLocks/>
            </p:cNvSpPr>
            <p:nvPr/>
          </p:nvSpPr>
          <p:spPr bwMode="auto">
            <a:xfrm>
              <a:off x="8191500" y="4124325"/>
              <a:ext cx="161925" cy="138113"/>
            </a:xfrm>
            <a:custGeom>
              <a:avLst/>
              <a:gdLst>
                <a:gd name="T0" fmla="*/ 252 w 269"/>
                <a:gd name="T1" fmla="*/ 9 h 228"/>
                <a:gd name="T2" fmla="*/ 212 w 269"/>
                <a:gd name="T3" fmla="*/ 16 h 228"/>
                <a:gd name="T4" fmla="*/ 119 w 269"/>
                <a:gd name="T5" fmla="*/ 152 h 228"/>
                <a:gd name="T6" fmla="*/ 54 w 269"/>
                <a:gd name="T7" fmla="*/ 73 h 228"/>
                <a:gd name="T8" fmla="*/ 14 w 269"/>
                <a:gd name="T9" fmla="*/ 69 h 228"/>
                <a:gd name="T10" fmla="*/ 10 w 269"/>
                <a:gd name="T11" fmla="*/ 109 h 228"/>
                <a:gd name="T12" fmla="*/ 99 w 269"/>
                <a:gd name="T13" fmla="*/ 218 h 228"/>
                <a:gd name="T14" fmla="*/ 121 w 269"/>
                <a:gd name="T15" fmla="*/ 228 h 228"/>
                <a:gd name="T16" fmla="*/ 122 w 269"/>
                <a:gd name="T17" fmla="*/ 228 h 228"/>
                <a:gd name="T18" fmla="*/ 145 w 269"/>
                <a:gd name="T19" fmla="*/ 216 h 228"/>
                <a:gd name="T20" fmla="*/ 260 w 269"/>
                <a:gd name="T21" fmla="*/ 49 h 228"/>
                <a:gd name="T22" fmla="*/ 252 w 269"/>
                <a:gd name="T23" fmla="*/ 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9" h="228">
                  <a:moveTo>
                    <a:pt x="252" y="9"/>
                  </a:moveTo>
                  <a:cubicBezTo>
                    <a:pt x="239" y="0"/>
                    <a:pt x="221" y="3"/>
                    <a:pt x="212" y="16"/>
                  </a:cubicBezTo>
                  <a:lnTo>
                    <a:pt x="119" y="152"/>
                  </a:lnTo>
                  <a:lnTo>
                    <a:pt x="54" y="73"/>
                  </a:lnTo>
                  <a:cubicBezTo>
                    <a:pt x="44" y="61"/>
                    <a:pt x="26" y="59"/>
                    <a:pt x="14" y="69"/>
                  </a:cubicBezTo>
                  <a:cubicBezTo>
                    <a:pt x="2" y="79"/>
                    <a:pt x="0" y="97"/>
                    <a:pt x="10" y="109"/>
                  </a:cubicBezTo>
                  <a:lnTo>
                    <a:pt x="99" y="218"/>
                  </a:lnTo>
                  <a:cubicBezTo>
                    <a:pt x="104" y="225"/>
                    <a:pt x="112" y="228"/>
                    <a:pt x="121" y="228"/>
                  </a:cubicBezTo>
                  <a:cubicBezTo>
                    <a:pt x="121" y="228"/>
                    <a:pt x="122" y="228"/>
                    <a:pt x="122" y="228"/>
                  </a:cubicBezTo>
                  <a:cubicBezTo>
                    <a:pt x="131" y="228"/>
                    <a:pt x="140" y="223"/>
                    <a:pt x="145" y="216"/>
                  </a:cubicBezTo>
                  <a:lnTo>
                    <a:pt x="260" y="49"/>
                  </a:lnTo>
                  <a:cubicBezTo>
                    <a:pt x="269" y="36"/>
                    <a:pt x="266" y="18"/>
                    <a:pt x="252" y="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5" name="Bar_chart7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561728" y="4035441"/>
            <a:ext cx="584796" cy="542925"/>
            <a:chOff x="8362951" y="584201"/>
            <a:chExt cx="665163" cy="617538"/>
          </a:xfrm>
          <a:solidFill>
            <a:schemeClr val="bg1"/>
          </a:solidFill>
        </p:grpSpPr>
        <p:sp>
          <p:nvSpPr>
            <p:cNvPr id="166" name="Freeform 23"/>
            <p:cNvSpPr>
              <a:spLocks/>
            </p:cNvSpPr>
            <p:nvPr/>
          </p:nvSpPr>
          <p:spPr bwMode="auto">
            <a:xfrm>
              <a:off x="8362951" y="584201"/>
              <a:ext cx="665163" cy="617538"/>
            </a:xfrm>
            <a:custGeom>
              <a:avLst/>
              <a:gdLst>
                <a:gd name="T0" fmla="*/ 419 w 419"/>
                <a:gd name="T1" fmla="*/ 389 h 389"/>
                <a:gd name="T2" fmla="*/ 0 w 419"/>
                <a:gd name="T3" fmla="*/ 389 h 389"/>
                <a:gd name="T4" fmla="*/ 0 w 419"/>
                <a:gd name="T5" fmla="*/ 0 h 389"/>
                <a:gd name="T6" fmla="*/ 30 w 419"/>
                <a:gd name="T7" fmla="*/ 0 h 389"/>
                <a:gd name="T8" fmla="*/ 30 w 419"/>
                <a:gd name="T9" fmla="*/ 360 h 389"/>
                <a:gd name="T10" fmla="*/ 419 w 419"/>
                <a:gd name="T11" fmla="*/ 360 h 389"/>
                <a:gd name="T12" fmla="*/ 419 w 419"/>
                <a:gd name="T13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389">
                  <a:moveTo>
                    <a:pt x="419" y="389"/>
                  </a:moveTo>
                  <a:lnTo>
                    <a:pt x="0" y="389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360"/>
                  </a:lnTo>
                  <a:lnTo>
                    <a:pt x="419" y="360"/>
                  </a:lnTo>
                  <a:lnTo>
                    <a:pt x="419" y="38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Rectangle 45"/>
            <p:cNvSpPr>
              <a:spLocks noChangeArrowheads="1"/>
            </p:cNvSpPr>
            <p:nvPr/>
          </p:nvSpPr>
          <p:spPr bwMode="auto">
            <a:xfrm>
              <a:off x="8836026" y="584201"/>
              <a:ext cx="131763" cy="533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46"/>
            <p:cNvSpPr>
              <a:spLocks noChangeArrowheads="1"/>
            </p:cNvSpPr>
            <p:nvPr/>
          </p:nvSpPr>
          <p:spPr bwMode="auto">
            <a:xfrm>
              <a:off x="8458201" y="836614"/>
              <a:ext cx="131763" cy="2809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47"/>
            <p:cNvSpPr>
              <a:spLocks noChangeArrowheads="1"/>
            </p:cNvSpPr>
            <p:nvPr/>
          </p:nvSpPr>
          <p:spPr bwMode="auto">
            <a:xfrm>
              <a:off x="8650288" y="958851"/>
              <a:ext cx="133350" cy="158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33747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-31652" y="133350"/>
            <a:ext cx="5365652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Thành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lập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Ban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Hexagone 4"/>
          <p:cNvSpPr/>
          <p:nvPr/>
        </p:nvSpPr>
        <p:spPr>
          <a:xfrm rot="5400000">
            <a:off x="2985554" y="2459229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9" name="Hexagone 5"/>
          <p:cNvSpPr/>
          <p:nvPr/>
        </p:nvSpPr>
        <p:spPr>
          <a:xfrm rot="5400000">
            <a:off x="4993716" y="2459229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0" name="Hexagone 6"/>
          <p:cNvSpPr/>
          <p:nvPr/>
        </p:nvSpPr>
        <p:spPr>
          <a:xfrm rot="5400000">
            <a:off x="3487595" y="1577537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1" name="Hexagone 7"/>
          <p:cNvSpPr/>
          <p:nvPr/>
        </p:nvSpPr>
        <p:spPr>
          <a:xfrm rot="5400000">
            <a:off x="4491675" y="1577537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2" name="Hexagone 8"/>
          <p:cNvSpPr/>
          <p:nvPr/>
        </p:nvSpPr>
        <p:spPr>
          <a:xfrm rot="5400000">
            <a:off x="3487596" y="3354244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3" name="Hexagone 9"/>
          <p:cNvSpPr/>
          <p:nvPr/>
        </p:nvSpPr>
        <p:spPr>
          <a:xfrm rot="5400000">
            <a:off x="4491676" y="3354244"/>
            <a:ext cx="1164733" cy="1004080"/>
          </a:xfrm>
          <a:prstGeom prst="hexagon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54" name="Connecteur droit 10"/>
          <p:cNvCxnSpPr>
            <a:stCxn id="150" idx="0"/>
            <a:endCxn id="151" idx="1"/>
          </p:cNvCxnSpPr>
          <p:nvPr/>
        </p:nvCxnSpPr>
        <p:spPr>
          <a:xfrm flipV="1">
            <a:off x="4069961" y="2410923"/>
            <a:ext cx="502041" cy="251021"/>
          </a:xfrm>
          <a:prstGeom prst="line">
            <a:avLst/>
          </a:prstGeom>
          <a:ln w="762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11"/>
          <p:cNvCxnSpPr>
            <a:stCxn id="151" idx="0"/>
            <a:endCxn id="151" idx="1"/>
          </p:cNvCxnSpPr>
          <p:nvPr/>
        </p:nvCxnSpPr>
        <p:spPr>
          <a:xfrm flipH="1" flipV="1">
            <a:off x="4572001" y="2410923"/>
            <a:ext cx="502040" cy="251021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necteur droit 12"/>
          <p:cNvCxnSpPr>
            <a:stCxn id="151" idx="0"/>
            <a:endCxn id="149" idx="1"/>
          </p:cNvCxnSpPr>
          <p:nvPr/>
        </p:nvCxnSpPr>
        <p:spPr>
          <a:xfrm>
            <a:off x="5074041" y="2661944"/>
            <a:ext cx="0" cy="630671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eur droit 13"/>
          <p:cNvCxnSpPr>
            <a:stCxn id="153" idx="2"/>
            <a:endCxn id="153" idx="3"/>
          </p:cNvCxnSpPr>
          <p:nvPr/>
        </p:nvCxnSpPr>
        <p:spPr>
          <a:xfrm flipV="1">
            <a:off x="4572002" y="3273917"/>
            <a:ext cx="502040" cy="251020"/>
          </a:xfrm>
          <a:prstGeom prst="line">
            <a:avLst/>
          </a:prstGeom>
          <a:ln w="762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Connecteur droit 14"/>
          <p:cNvCxnSpPr>
            <a:stCxn id="148" idx="5"/>
            <a:endCxn id="152" idx="4"/>
          </p:cNvCxnSpPr>
          <p:nvPr/>
        </p:nvCxnSpPr>
        <p:spPr>
          <a:xfrm>
            <a:off x="4069960" y="3292615"/>
            <a:ext cx="502042" cy="232322"/>
          </a:xfrm>
          <a:prstGeom prst="line">
            <a:avLst/>
          </a:prstGeom>
          <a:ln w="762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Connecteur droit 15"/>
          <p:cNvCxnSpPr>
            <a:stCxn id="150" idx="0"/>
            <a:endCxn id="148" idx="5"/>
          </p:cNvCxnSpPr>
          <p:nvPr/>
        </p:nvCxnSpPr>
        <p:spPr>
          <a:xfrm flipH="1">
            <a:off x="4069960" y="2661944"/>
            <a:ext cx="2" cy="630671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Ellipse 16"/>
          <p:cNvSpPr>
            <a:spLocks noChangeAspect="1"/>
          </p:cNvSpPr>
          <p:nvPr/>
        </p:nvSpPr>
        <p:spPr>
          <a:xfrm>
            <a:off x="3993591" y="2560342"/>
            <a:ext cx="185858" cy="185858"/>
          </a:xfrm>
          <a:prstGeom prst="ellipse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1" name="Ellipse 17"/>
          <p:cNvSpPr>
            <a:spLocks noChangeAspect="1"/>
          </p:cNvSpPr>
          <p:nvPr/>
        </p:nvSpPr>
        <p:spPr>
          <a:xfrm>
            <a:off x="4479073" y="2341832"/>
            <a:ext cx="185858" cy="185858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2" name="Ellipse 18"/>
          <p:cNvSpPr>
            <a:spLocks noChangeAspect="1"/>
          </p:cNvSpPr>
          <p:nvPr/>
        </p:nvSpPr>
        <p:spPr>
          <a:xfrm>
            <a:off x="4981114" y="2560342"/>
            <a:ext cx="185858" cy="185858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3" name="Ellipse 19"/>
          <p:cNvSpPr>
            <a:spLocks noChangeAspect="1"/>
          </p:cNvSpPr>
          <p:nvPr/>
        </p:nvSpPr>
        <p:spPr>
          <a:xfrm>
            <a:off x="4981113" y="3180988"/>
            <a:ext cx="185858" cy="185858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4" name="Ellipse 20"/>
          <p:cNvSpPr>
            <a:spLocks noChangeAspect="1"/>
          </p:cNvSpPr>
          <p:nvPr/>
        </p:nvSpPr>
        <p:spPr>
          <a:xfrm>
            <a:off x="3977031" y="3180988"/>
            <a:ext cx="185858" cy="185858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5" name="Ellipse 21"/>
          <p:cNvSpPr>
            <a:spLocks noChangeAspect="1"/>
          </p:cNvSpPr>
          <p:nvPr/>
        </p:nvSpPr>
        <p:spPr>
          <a:xfrm>
            <a:off x="4479074" y="3408777"/>
            <a:ext cx="185858" cy="185858"/>
          </a:xfrm>
          <a:prstGeom prst="ellipse">
            <a:avLst/>
          </a:prstGeom>
          <a:solidFill>
            <a:schemeClr val="accent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6" name="Rectangle 165"/>
          <p:cNvSpPr/>
          <p:nvPr/>
        </p:nvSpPr>
        <p:spPr bwMode="auto">
          <a:xfrm>
            <a:off x="609600" y="1407750"/>
            <a:ext cx="2676619" cy="78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t"/>
          <a:lstStyle/>
          <a:p>
            <a:pPr algn="just" defTabSz="685800" fontAlgn="base">
              <a:lnSpc>
                <a:spcPct val="90000"/>
              </a:lnSpc>
              <a:defRPr/>
            </a:pPr>
            <a:r>
              <a:rPr lang="en-US" sz="1600" b="1" kern="0" dirty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01 l </a:t>
            </a:r>
            <a:r>
              <a:rPr lang="en-US" sz="16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Bác</a:t>
            </a:r>
            <a:r>
              <a:rPr lang="en-US" sz="16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sĩ</a:t>
            </a:r>
            <a:r>
              <a:rPr lang="en-US" sz="16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lâm</a:t>
            </a:r>
            <a:r>
              <a:rPr lang="en-US" sz="1600" b="1" kern="0" dirty="0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chemeClr val="tx2"/>
                </a:solidFill>
                <a:latin typeface="Calibri" panose="020F0502020204030204" pitchFamily="34" charset="0"/>
                <a:cs typeface="Arial" pitchFamily="34" charset="0"/>
              </a:rPr>
              <a:t>sàng</a:t>
            </a:r>
            <a:endParaRPr lang="en-US" sz="1600" b="1" kern="0" dirty="0">
              <a:solidFill>
                <a:schemeClr val="tx2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algn="just" defTabSz="685800" fontAlgn="base">
              <a:lnSpc>
                <a:spcPct val="90000"/>
              </a:lnSpc>
              <a:defRPr/>
            </a:pP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Hồi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sức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tích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cực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truyền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300" kern="0" dirty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hoặc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bác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sĩ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có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kinh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nghiệm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trong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trị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trùng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1300" kern="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68" name="Rectangle 167"/>
          <p:cNvSpPr/>
          <p:nvPr/>
        </p:nvSpPr>
        <p:spPr bwMode="auto">
          <a:xfrm>
            <a:off x="609600" y="3381349"/>
            <a:ext cx="2565000" cy="78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t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600" b="1" kern="0" dirty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05 l </a:t>
            </a:r>
            <a:r>
              <a:rPr lang="en-US" sz="1600" b="1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600" b="1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thành</a:t>
            </a:r>
            <a:r>
              <a:rPr lang="en-US" sz="1600" b="1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viên</a:t>
            </a:r>
            <a:r>
              <a:rPr lang="en-US" sz="1600" b="1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khác</a:t>
            </a:r>
            <a:endParaRPr lang="en-US" sz="1600" b="1" kern="0" dirty="0">
              <a:solidFill>
                <a:srgbClr val="39639D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defTabSz="685800" fontAlgn="base">
              <a:lnSpc>
                <a:spcPct val="90000"/>
              </a:lnSpc>
              <a:defRPr/>
            </a:pP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dưỡng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công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nghệ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thông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tin.</a:t>
            </a:r>
            <a:endParaRPr lang="en-US" sz="1300" kern="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69" name="Rectangle 168"/>
          <p:cNvSpPr/>
          <p:nvPr/>
        </p:nvSpPr>
        <p:spPr bwMode="auto">
          <a:xfrm>
            <a:off x="5752690" y="1407750"/>
            <a:ext cx="3086510" cy="78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t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600" b="1" kern="0" dirty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02 l </a:t>
            </a:r>
            <a:r>
              <a:rPr lang="en-US" sz="1600" b="1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Dược</a:t>
            </a:r>
            <a:r>
              <a:rPr lang="en-US" sz="1600" b="1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sĩ</a:t>
            </a:r>
            <a:endParaRPr lang="en-US" sz="1600" b="1" kern="0" dirty="0">
              <a:solidFill>
                <a:srgbClr val="0070C0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defTabSz="685800" fontAlgn="base">
              <a:lnSpc>
                <a:spcPct val="90000"/>
              </a:lnSpc>
              <a:defRPr/>
            </a:pPr>
            <a:r>
              <a:rPr lang="vi-VN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Ư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u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tiên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dược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sĩ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làm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công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tác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dược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lâm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300" kern="0" dirty="0" err="1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sàng</a:t>
            </a:r>
            <a:r>
              <a:rPr lang="en-US" sz="1300" kern="0" dirty="0" smtClean="0">
                <a:solidFill>
                  <a:schemeClr val="tx1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1300" kern="0" dirty="0">
              <a:solidFill>
                <a:schemeClr val="tx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0" name="Rectangle 169"/>
          <p:cNvSpPr/>
          <p:nvPr/>
        </p:nvSpPr>
        <p:spPr bwMode="auto">
          <a:xfrm>
            <a:off x="5740800" y="3846150"/>
            <a:ext cx="2565000" cy="78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t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600" b="1" kern="0" dirty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04 l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Đại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diện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phòng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KHTH,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phòng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Quản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chất</a:t>
            </a:r>
            <a:r>
              <a:rPr lang="en-US" sz="1600" b="1" kern="0" dirty="0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EB641B"/>
                </a:solidFill>
                <a:latin typeface="Calibri" panose="020F0502020204030204" pitchFamily="34" charset="0"/>
                <a:cs typeface="Arial" pitchFamily="34" charset="0"/>
              </a:rPr>
              <a:t>lượng</a:t>
            </a:r>
            <a:endParaRPr lang="en-US" sz="1600" b="1" kern="0" dirty="0">
              <a:solidFill>
                <a:srgbClr val="EB641B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171" name="Rectangle 170"/>
          <p:cNvSpPr/>
          <p:nvPr/>
        </p:nvSpPr>
        <p:spPr bwMode="auto">
          <a:xfrm>
            <a:off x="6274200" y="2626950"/>
            <a:ext cx="2565000" cy="783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t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600" b="1" kern="0" dirty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03 l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Người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làm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công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tác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vi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kiểm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soát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600" b="1" kern="0" dirty="0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600" b="1" kern="0" dirty="0" err="1" smtClean="0">
                <a:solidFill>
                  <a:srgbClr val="00B050"/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endParaRPr lang="en-US" sz="1600" b="1" kern="0" dirty="0">
              <a:solidFill>
                <a:srgbClr val="00B05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pSp>
        <p:nvGrpSpPr>
          <p:cNvPr id="213" name="Nurse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855489" y="3584821"/>
            <a:ext cx="428941" cy="542925"/>
            <a:chOff x="7975601" y="2282826"/>
            <a:chExt cx="227013" cy="287338"/>
          </a:xfrm>
          <a:solidFill>
            <a:schemeClr val="accent1"/>
          </a:solidFill>
        </p:grpSpPr>
        <p:sp>
          <p:nvSpPr>
            <p:cNvPr id="214" name="Freeform 912"/>
            <p:cNvSpPr>
              <a:spLocks noEditPoints="1"/>
            </p:cNvSpPr>
            <p:nvPr/>
          </p:nvSpPr>
          <p:spPr bwMode="auto">
            <a:xfrm>
              <a:off x="7975601" y="2282826"/>
              <a:ext cx="227013" cy="287338"/>
            </a:xfrm>
            <a:custGeom>
              <a:avLst/>
              <a:gdLst>
                <a:gd name="T0" fmla="*/ 244 w 299"/>
                <a:gd name="T1" fmla="*/ 344 h 376"/>
                <a:gd name="T2" fmla="*/ 232 w 299"/>
                <a:gd name="T3" fmla="*/ 342 h 376"/>
                <a:gd name="T4" fmla="*/ 164 w 299"/>
                <a:gd name="T5" fmla="*/ 367 h 376"/>
                <a:gd name="T6" fmla="*/ 205 w 299"/>
                <a:gd name="T7" fmla="*/ 325 h 376"/>
                <a:gd name="T8" fmla="*/ 244 w 299"/>
                <a:gd name="T9" fmla="*/ 278 h 376"/>
                <a:gd name="T10" fmla="*/ 290 w 299"/>
                <a:gd name="T11" fmla="*/ 345 h 376"/>
                <a:gd name="T12" fmla="*/ 37 w 299"/>
                <a:gd name="T13" fmla="*/ 286 h 376"/>
                <a:gd name="T14" fmla="*/ 78 w 299"/>
                <a:gd name="T15" fmla="*/ 321 h 376"/>
                <a:gd name="T16" fmla="*/ 94 w 299"/>
                <a:gd name="T17" fmla="*/ 334 h 376"/>
                <a:gd name="T18" fmla="*/ 65 w 299"/>
                <a:gd name="T19" fmla="*/ 367 h 376"/>
                <a:gd name="T20" fmla="*/ 62 w 299"/>
                <a:gd name="T21" fmla="*/ 339 h 376"/>
                <a:gd name="T22" fmla="*/ 56 w 299"/>
                <a:gd name="T23" fmla="*/ 367 h 376"/>
                <a:gd name="T24" fmla="*/ 56 w 299"/>
                <a:gd name="T25" fmla="*/ 268 h 376"/>
                <a:gd name="T26" fmla="*/ 95 w 299"/>
                <a:gd name="T27" fmla="*/ 57 h 376"/>
                <a:gd name="T28" fmla="*/ 217 w 299"/>
                <a:gd name="T29" fmla="*/ 57 h 376"/>
                <a:gd name="T30" fmla="*/ 244 w 299"/>
                <a:gd name="T31" fmla="*/ 268 h 376"/>
                <a:gd name="T32" fmla="*/ 188 w 299"/>
                <a:gd name="T33" fmla="*/ 253 h 376"/>
                <a:gd name="T34" fmla="*/ 234 w 299"/>
                <a:gd name="T35" fmla="*/ 121 h 376"/>
                <a:gd name="T36" fmla="*/ 178 w 299"/>
                <a:gd name="T37" fmla="*/ 94 h 376"/>
                <a:gd name="T38" fmla="*/ 179 w 299"/>
                <a:gd name="T39" fmla="*/ 69 h 376"/>
                <a:gd name="T40" fmla="*/ 67 w 299"/>
                <a:gd name="T41" fmla="*/ 114 h 376"/>
                <a:gd name="T42" fmla="*/ 115 w 299"/>
                <a:gd name="T43" fmla="*/ 240 h 376"/>
                <a:gd name="T44" fmla="*/ 77 w 299"/>
                <a:gd name="T45" fmla="*/ 264 h 376"/>
                <a:gd name="T46" fmla="*/ 104 w 299"/>
                <a:gd name="T47" fmla="*/ 23 h 376"/>
                <a:gd name="T48" fmla="*/ 208 w 299"/>
                <a:gd name="T49" fmla="*/ 53 h 376"/>
                <a:gd name="T50" fmla="*/ 193 w 299"/>
                <a:gd name="T51" fmla="*/ 273 h 376"/>
                <a:gd name="T52" fmla="*/ 111 w 299"/>
                <a:gd name="T53" fmla="*/ 283 h 376"/>
                <a:gd name="T54" fmla="*/ 193 w 299"/>
                <a:gd name="T55" fmla="*/ 273 h 376"/>
                <a:gd name="T56" fmla="*/ 138 w 299"/>
                <a:gd name="T57" fmla="*/ 246 h 376"/>
                <a:gd name="T58" fmla="*/ 163 w 299"/>
                <a:gd name="T59" fmla="*/ 245 h 376"/>
                <a:gd name="T60" fmla="*/ 188 w 299"/>
                <a:gd name="T61" fmla="*/ 264 h 376"/>
                <a:gd name="T62" fmla="*/ 117 w 299"/>
                <a:gd name="T63" fmla="*/ 260 h 376"/>
                <a:gd name="T64" fmla="*/ 225 w 299"/>
                <a:gd name="T65" fmla="*/ 127 h 376"/>
                <a:gd name="T66" fmla="*/ 171 w 299"/>
                <a:gd name="T67" fmla="*/ 234 h 376"/>
                <a:gd name="T68" fmla="*/ 164 w 299"/>
                <a:gd name="T69" fmla="*/ 236 h 376"/>
                <a:gd name="T70" fmla="*/ 129 w 299"/>
                <a:gd name="T71" fmla="*/ 234 h 376"/>
                <a:gd name="T72" fmla="*/ 75 w 299"/>
                <a:gd name="T73" fmla="*/ 166 h 376"/>
                <a:gd name="T74" fmla="*/ 100 w 299"/>
                <a:gd name="T75" fmla="*/ 316 h 376"/>
                <a:gd name="T76" fmla="*/ 66 w 299"/>
                <a:gd name="T77" fmla="*/ 276 h 376"/>
                <a:gd name="T78" fmla="*/ 103 w 299"/>
                <a:gd name="T79" fmla="*/ 287 h 376"/>
                <a:gd name="T80" fmla="*/ 104 w 299"/>
                <a:gd name="T81" fmla="*/ 321 h 376"/>
                <a:gd name="T82" fmla="*/ 161 w 299"/>
                <a:gd name="T83" fmla="*/ 358 h 376"/>
                <a:gd name="T84" fmla="*/ 220 w 299"/>
                <a:gd name="T85" fmla="*/ 273 h 376"/>
                <a:gd name="T86" fmla="*/ 215 w 299"/>
                <a:gd name="T87" fmla="*/ 314 h 376"/>
                <a:gd name="T88" fmla="*/ 196 w 299"/>
                <a:gd name="T89" fmla="*/ 332 h 376"/>
                <a:gd name="T90" fmla="*/ 253 w 299"/>
                <a:gd name="T91" fmla="*/ 111 h 376"/>
                <a:gd name="T92" fmla="*/ 216 w 299"/>
                <a:gd name="T93" fmla="*/ 18 h 376"/>
                <a:gd name="T94" fmla="*/ 95 w 299"/>
                <a:gd name="T95" fmla="*/ 21 h 376"/>
                <a:gd name="T96" fmla="*/ 46 w 299"/>
                <a:gd name="T97" fmla="*/ 271 h 376"/>
                <a:gd name="T98" fmla="*/ 0 w 299"/>
                <a:gd name="T99" fmla="*/ 372 h 376"/>
                <a:gd name="T100" fmla="*/ 299 w 299"/>
                <a:gd name="T101" fmla="*/ 37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9" h="376">
                  <a:moveTo>
                    <a:pt x="290" y="367"/>
                  </a:moveTo>
                  <a:lnTo>
                    <a:pt x="244" y="367"/>
                  </a:lnTo>
                  <a:lnTo>
                    <a:pt x="244" y="344"/>
                  </a:lnTo>
                  <a:cubicBezTo>
                    <a:pt x="244" y="342"/>
                    <a:pt x="242" y="340"/>
                    <a:pt x="240" y="340"/>
                  </a:cubicBezTo>
                  <a:lnTo>
                    <a:pt x="238" y="339"/>
                  </a:lnTo>
                  <a:cubicBezTo>
                    <a:pt x="235" y="338"/>
                    <a:pt x="233" y="339"/>
                    <a:pt x="232" y="342"/>
                  </a:cubicBezTo>
                  <a:cubicBezTo>
                    <a:pt x="231" y="344"/>
                    <a:pt x="232" y="347"/>
                    <a:pt x="234" y="348"/>
                  </a:cubicBezTo>
                  <a:lnTo>
                    <a:pt x="234" y="367"/>
                  </a:lnTo>
                  <a:lnTo>
                    <a:pt x="164" y="367"/>
                  </a:lnTo>
                  <a:cubicBezTo>
                    <a:pt x="189" y="352"/>
                    <a:pt x="203" y="338"/>
                    <a:pt x="204" y="338"/>
                  </a:cubicBezTo>
                  <a:cubicBezTo>
                    <a:pt x="205" y="337"/>
                    <a:pt x="205" y="335"/>
                    <a:pt x="205" y="334"/>
                  </a:cubicBezTo>
                  <a:lnTo>
                    <a:pt x="205" y="325"/>
                  </a:lnTo>
                  <a:lnTo>
                    <a:pt x="218" y="323"/>
                  </a:lnTo>
                  <a:cubicBezTo>
                    <a:pt x="219" y="323"/>
                    <a:pt x="220" y="322"/>
                    <a:pt x="221" y="321"/>
                  </a:cubicBezTo>
                  <a:cubicBezTo>
                    <a:pt x="228" y="313"/>
                    <a:pt x="240" y="288"/>
                    <a:pt x="244" y="278"/>
                  </a:cubicBezTo>
                  <a:cubicBezTo>
                    <a:pt x="244" y="278"/>
                    <a:pt x="245" y="279"/>
                    <a:pt x="245" y="279"/>
                  </a:cubicBezTo>
                  <a:cubicBezTo>
                    <a:pt x="251" y="281"/>
                    <a:pt x="257" y="283"/>
                    <a:pt x="262" y="286"/>
                  </a:cubicBezTo>
                  <a:cubicBezTo>
                    <a:pt x="281" y="298"/>
                    <a:pt x="290" y="317"/>
                    <a:pt x="290" y="345"/>
                  </a:cubicBezTo>
                  <a:lnTo>
                    <a:pt x="290" y="367"/>
                  </a:lnTo>
                  <a:close/>
                  <a:moveTo>
                    <a:pt x="10" y="345"/>
                  </a:moveTo>
                  <a:cubicBezTo>
                    <a:pt x="10" y="317"/>
                    <a:pt x="19" y="298"/>
                    <a:pt x="37" y="286"/>
                  </a:cubicBezTo>
                  <a:cubicBezTo>
                    <a:pt x="42" y="283"/>
                    <a:pt x="48" y="281"/>
                    <a:pt x="54" y="279"/>
                  </a:cubicBezTo>
                  <a:cubicBezTo>
                    <a:pt x="55" y="279"/>
                    <a:pt x="55" y="278"/>
                    <a:pt x="56" y="278"/>
                  </a:cubicBezTo>
                  <a:cubicBezTo>
                    <a:pt x="60" y="288"/>
                    <a:pt x="72" y="313"/>
                    <a:pt x="78" y="321"/>
                  </a:cubicBezTo>
                  <a:cubicBezTo>
                    <a:pt x="79" y="322"/>
                    <a:pt x="80" y="323"/>
                    <a:pt x="81" y="323"/>
                  </a:cubicBezTo>
                  <a:lnTo>
                    <a:pt x="94" y="325"/>
                  </a:lnTo>
                  <a:lnTo>
                    <a:pt x="94" y="334"/>
                  </a:lnTo>
                  <a:cubicBezTo>
                    <a:pt x="94" y="335"/>
                    <a:pt x="95" y="337"/>
                    <a:pt x="96" y="338"/>
                  </a:cubicBezTo>
                  <a:cubicBezTo>
                    <a:pt x="96" y="338"/>
                    <a:pt x="111" y="352"/>
                    <a:pt x="135" y="367"/>
                  </a:cubicBezTo>
                  <a:lnTo>
                    <a:pt x="65" y="367"/>
                  </a:lnTo>
                  <a:lnTo>
                    <a:pt x="65" y="348"/>
                  </a:lnTo>
                  <a:cubicBezTo>
                    <a:pt x="67" y="347"/>
                    <a:pt x="68" y="344"/>
                    <a:pt x="67" y="342"/>
                  </a:cubicBezTo>
                  <a:cubicBezTo>
                    <a:pt x="67" y="339"/>
                    <a:pt x="64" y="338"/>
                    <a:pt x="62" y="339"/>
                  </a:cubicBezTo>
                  <a:lnTo>
                    <a:pt x="59" y="340"/>
                  </a:lnTo>
                  <a:cubicBezTo>
                    <a:pt x="57" y="340"/>
                    <a:pt x="56" y="342"/>
                    <a:pt x="56" y="344"/>
                  </a:cubicBezTo>
                  <a:lnTo>
                    <a:pt x="56" y="367"/>
                  </a:lnTo>
                  <a:lnTo>
                    <a:pt x="10" y="367"/>
                  </a:lnTo>
                  <a:lnTo>
                    <a:pt x="10" y="345"/>
                  </a:lnTo>
                  <a:close/>
                  <a:moveTo>
                    <a:pt x="56" y="268"/>
                  </a:moveTo>
                  <a:lnTo>
                    <a:pt x="56" y="111"/>
                  </a:lnTo>
                  <a:cubicBezTo>
                    <a:pt x="56" y="76"/>
                    <a:pt x="75" y="56"/>
                    <a:pt x="95" y="45"/>
                  </a:cubicBezTo>
                  <a:lnTo>
                    <a:pt x="95" y="57"/>
                  </a:lnTo>
                  <a:cubicBezTo>
                    <a:pt x="95" y="60"/>
                    <a:pt x="97" y="62"/>
                    <a:pt x="99" y="62"/>
                  </a:cubicBezTo>
                  <a:lnTo>
                    <a:pt x="212" y="62"/>
                  </a:lnTo>
                  <a:cubicBezTo>
                    <a:pt x="215" y="62"/>
                    <a:pt x="217" y="60"/>
                    <a:pt x="217" y="57"/>
                  </a:cubicBezTo>
                  <a:lnTo>
                    <a:pt x="217" y="49"/>
                  </a:lnTo>
                  <a:cubicBezTo>
                    <a:pt x="234" y="61"/>
                    <a:pt x="244" y="84"/>
                    <a:pt x="244" y="111"/>
                  </a:cubicBezTo>
                  <a:lnTo>
                    <a:pt x="244" y="268"/>
                  </a:lnTo>
                  <a:cubicBezTo>
                    <a:pt x="242" y="268"/>
                    <a:pt x="240" y="268"/>
                    <a:pt x="239" y="267"/>
                  </a:cubicBezTo>
                  <a:cubicBezTo>
                    <a:pt x="233" y="266"/>
                    <a:pt x="227" y="265"/>
                    <a:pt x="222" y="264"/>
                  </a:cubicBezTo>
                  <a:cubicBezTo>
                    <a:pt x="208" y="261"/>
                    <a:pt x="196" y="259"/>
                    <a:pt x="188" y="253"/>
                  </a:cubicBezTo>
                  <a:cubicBezTo>
                    <a:pt x="184" y="249"/>
                    <a:pt x="184" y="245"/>
                    <a:pt x="184" y="240"/>
                  </a:cubicBezTo>
                  <a:cubicBezTo>
                    <a:pt x="214" y="228"/>
                    <a:pt x="234" y="200"/>
                    <a:pt x="234" y="166"/>
                  </a:cubicBezTo>
                  <a:lnTo>
                    <a:pt x="234" y="121"/>
                  </a:lnTo>
                  <a:cubicBezTo>
                    <a:pt x="234" y="120"/>
                    <a:pt x="234" y="118"/>
                    <a:pt x="233" y="117"/>
                  </a:cubicBezTo>
                  <a:cubicBezTo>
                    <a:pt x="231" y="116"/>
                    <a:pt x="230" y="116"/>
                    <a:pt x="229" y="116"/>
                  </a:cubicBezTo>
                  <a:cubicBezTo>
                    <a:pt x="197" y="123"/>
                    <a:pt x="182" y="101"/>
                    <a:pt x="178" y="94"/>
                  </a:cubicBezTo>
                  <a:cubicBezTo>
                    <a:pt x="180" y="91"/>
                    <a:pt x="184" y="83"/>
                    <a:pt x="188" y="72"/>
                  </a:cubicBezTo>
                  <a:cubicBezTo>
                    <a:pt x="189" y="70"/>
                    <a:pt x="188" y="67"/>
                    <a:pt x="185" y="66"/>
                  </a:cubicBezTo>
                  <a:cubicBezTo>
                    <a:pt x="183" y="65"/>
                    <a:pt x="180" y="67"/>
                    <a:pt x="179" y="69"/>
                  </a:cubicBezTo>
                  <a:cubicBezTo>
                    <a:pt x="175" y="83"/>
                    <a:pt x="169" y="90"/>
                    <a:pt x="169" y="91"/>
                  </a:cubicBezTo>
                  <a:cubicBezTo>
                    <a:pt x="167" y="93"/>
                    <a:pt x="133" y="133"/>
                    <a:pt x="71" y="114"/>
                  </a:cubicBezTo>
                  <a:cubicBezTo>
                    <a:pt x="70" y="113"/>
                    <a:pt x="68" y="113"/>
                    <a:pt x="67" y="114"/>
                  </a:cubicBezTo>
                  <a:cubicBezTo>
                    <a:pt x="66" y="115"/>
                    <a:pt x="65" y="117"/>
                    <a:pt x="65" y="118"/>
                  </a:cubicBezTo>
                  <a:lnTo>
                    <a:pt x="65" y="166"/>
                  </a:lnTo>
                  <a:cubicBezTo>
                    <a:pt x="65" y="200"/>
                    <a:pt x="85" y="228"/>
                    <a:pt x="115" y="240"/>
                  </a:cubicBezTo>
                  <a:cubicBezTo>
                    <a:pt x="115" y="241"/>
                    <a:pt x="115" y="242"/>
                    <a:pt x="115" y="243"/>
                  </a:cubicBezTo>
                  <a:cubicBezTo>
                    <a:pt x="115" y="247"/>
                    <a:pt x="114" y="250"/>
                    <a:pt x="111" y="253"/>
                  </a:cubicBezTo>
                  <a:cubicBezTo>
                    <a:pt x="104" y="259"/>
                    <a:pt x="91" y="261"/>
                    <a:pt x="77" y="264"/>
                  </a:cubicBezTo>
                  <a:cubicBezTo>
                    <a:pt x="72" y="265"/>
                    <a:pt x="66" y="266"/>
                    <a:pt x="61" y="267"/>
                  </a:cubicBezTo>
                  <a:cubicBezTo>
                    <a:pt x="59" y="268"/>
                    <a:pt x="57" y="268"/>
                    <a:pt x="56" y="268"/>
                  </a:cubicBezTo>
                  <a:close/>
                  <a:moveTo>
                    <a:pt x="104" y="23"/>
                  </a:moveTo>
                  <a:cubicBezTo>
                    <a:pt x="108" y="20"/>
                    <a:pt x="124" y="9"/>
                    <a:pt x="156" y="9"/>
                  </a:cubicBezTo>
                  <a:cubicBezTo>
                    <a:pt x="187" y="9"/>
                    <a:pt x="203" y="20"/>
                    <a:pt x="208" y="23"/>
                  </a:cubicBezTo>
                  <a:lnTo>
                    <a:pt x="208" y="53"/>
                  </a:lnTo>
                  <a:lnTo>
                    <a:pt x="104" y="53"/>
                  </a:lnTo>
                  <a:lnTo>
                    <a:pt x="104" y="23"/>
                  </a:lnTo>
                  <a:close/>
                  <a:moveTo>
                    <a:pt x="193" y="273"/>
                  </a:moveTo>
                  <a:cubicBezTo>
                    <a:pt x="192" y="276"/>
                    <a:pt x="190" y="279"/>
                    <a:pt x="188" y="283"/>
                  </a:cubicBezTo>
                  <a:cubicBezTo>
                    <a:pt x="178" y="305"/>
                    <a:pt x="164" y="335"/>
                    <a:pt x="150" y="359"/>
                  </a:cubicBezTo>
                  <a:cubicBezTo>
                    <a:pt x="135" y="335"/>
                    <a:pt x="122" y="305"/>
                    <a:pt x="111" y="283"/>
                  </a:cubicBezTo>
                  <a:cubicBezTo>
                    <a:pt x="109" y="279"/>
                    <a:pt x="108" y="276"/>
                    <a:pt x="106" y="273"/>
                  </a:cubicBezTo>
                  <a:cubicBezTo>
                    <a:pt x="114" y="279"/>
                    <a:pt x="129" y="287"/>
                    <a:pt x="150" y="287"/>
                  </a:cubicBezTo>
                  <a:cubicBezTo>
                    <a:pt x="170" y="287"/>
                    <a:pt x="185" y="279"/>
                    <a:pt x="193" y="273"/>
                  </a:cubicBezTo>
                  <a:close/>
                  <a:moveTo>
                    <a:pt x="125" y="243"/>
                  </a:moveTo>
                  <a:cubicBezTo>
                    <a:pt x="128" y="244"/>
                    <a:pt x="132" y="245"/>
                    <a:pt x="136" y="245"/>
                  </a:cubicBezTo>
                  <a:cubicBezTo>
                    <a:pt x="137" y="245"/>
                    <a:pt x="137" y="245"/>
                    <a:pt x="138" y="246"/>
                  </a:cubicBezTo>
                  <a:cubicBezTo>
                    <a:pt x="142" y="246"/>
                    <a:pt x="146" y="246"/>
                    <a:pt x="150" y="246"/>
                  </a:cubicBezTo>
                  <a:cubicBezTo>
                    <a:pt x="154" y="246"/>
                    <a:pt x="158" y="246"/>
                    <a:pt x="161" y="246"/>
                  </a:cubicBezTo>
                  <a:cubicBezTo>
                    <a:pt x="162" y="245"/>
                    <a:pt x="163" y="245"/>
                    <a:pt x="163" y="245"/>
                  </a:cubicBezTo>
                  <a:cubicBezTo>
                    <a:pt x="167" y="245"/>
                    <a:pt x="171" y="244"/>
                    <a:pt x="175" y="243"/>
                  </a:cubicBezTo>
                  <a:cubicBezTo>
                    <a:pt x="175" y="248"/>
                    <a:pt x="176" y="255"/>
                    <a:pt x="182" y="260"/>
                  </a:cubicBezTo>
                  <a:cubicBezTo>
                    <a:pt x="184" y="262"/>
                    <a:pt x="186" y="263"/>
                    <a:pt x="188" y="264"/>
                  </a:cubicBezTo>
                  <a:cubicBezTo>
                    <a:pt x="182" y="269"/>
                    <a:pt x="169" y="278"/>
                    <a:pt x="150" y="278"/>
                  </a:cubicBezTo>
                  <a:cubicBezTo>
                    <a:pt x="131" y="278"/>
                    <a:pt x="118" y="269"/>
                    <a:pt x="111" y="264"/>
                  </a:cubicBezTo>
                  <a:cubicBezTo>
                    <a:pt x="113" y="263"/>
                    <a:pt x="115" y="262"/>
                    <a:pt x="117" y="260"/>
                  </a:cubicBezTo>
                  <a:cubicBezTo>
                    <a:pt x="123" y="255"/>
                    <a:pt x="125" y="248"/>
                    <a:pt x="125" y="243"/>
                  </a:cubicBezTo>
                  <a:close/>
                  <a:moveTo>
                    <a:pt x="172" y="102"/>
                  </a:moveTo>
                  <a:cubicBezTo>
                    <a:pt x="178" y="112"/>
                    <a:pt x="195" y="130"/>
                    <a:pt x="225" y="127"/>
                  </a:cubicBezTo>
                  <a:lnTo>
                    <a:pt x="225" y="166"/>
                  </a:lnTo>
                  <a:cubicBezTo>
                    <a:pt x="225" y="197"/>
                    <a:pt x="206" y="222"/>
                    <a:pt x="177" y="232"/>
                  </a:cubicBezTo>
                  <a:cubicBezTo>
                    <a:pt x="175" y="233"/>
                    <a:pt x="173" y="234"/>
                    <a:pt x="171" y="234"/>
                  </a:cubicBezTo>
                  <a:cubicBezTo>
                    <a:pt x="171" y="234"/>
                    <a:pt x="171" y="234"/>
                    <a:pt x="171" y="234"/>
                  </a:cubicBezTo>
                  <a:cubicBezTo>
                    <a:pt x="169" y="235"/>
                    <a:pt x="166" y="235"/>
                    <a:pt x="164" y="236"/>
                  </a:cubicBezTo>
                  <a:cubicBezTo>
                    <a:pt x="164" y="236"/>
                    <a:pt x="164" y="236"/>
                    <a:pt x="164" y="236"/>
                  </a:cubicBezTo>
                  <a:cubicBezTo>
                    <a:pt x="155" y="237"/>
                    <a:pt x="145" y="237"/>
                    <a:pt x="136" y="236"/>
                  </a:cubicBezTo>
                  <a:cubicBezTo>
                    <a:pt x="135" y="236"/>
                    <a:pt x="135" y="236"/>
                    <a:pt x="135" y="236"/>
                  </a:cubicBezTo>
                  <a:cubicBezTo>
                    <a:pt x="133" y="235"/>
                    <a:pt x="131" y="235"/>
                    <a:pt x="129" y="234"/>
                  </a:cubicBezTo>
                  <a:cubicBezTo>
                    <a:pt x="129" y="234"/>
                    <a:pt x="128" y="234"/>
                    <a:pt x="128" y="234"/>
                  </a:cubicBezTo>
                  <a:cubicBezTo>
                    <a:pt x="126" y="234"/>
                    <a:pt x="124" y="233"/>
                    <a:pt x="122" y="232"/>
                  </a:cubicBezTo>
                  <a:cubicBezTo>
                    <a:pt x="94" y="222"/>
                    <a:pt x="75" y="197"/>
                    <a:pt x="75" y="166"/>
                  </a:cubicBezTo>
                  <a:lnTo>
                    <a:pt x="75" y="124"/>
                  </a:lnTo>
                  <a:cubicBezTo>
                    <a:pt x="126" y="138"/>
                    <a:pt x="160" y="113"/>
                    <a:pt x="172" y="102"/>
                  </a:cubicBezTo>
                  <a:close/>
                  <a:moveTo>
                    <a:pt x="100" y="316"/>
                  </a:moveTo>
                  <a:lnTo>
                    <a:pt x="85" y="314"/>
                  </a:lnTo>
                  <a:cubicBezTo>
                    <a:pt x="79" y="305"/>
                    <a:pt x="69" y="284"/>
                    <a:pt x="65" y="276"/>
                  </a:cubicBezTo>
                  <a:cubicBezTo>
                    <a:pt x="65" y="276"/>
                    <a:pt x="66" y="276"/>
                    <a:pt x="66" y="276"/>
                  </a:cubicBezTo>
                  <a:cubicBezTo>
                    <a:pt x="71" y="275"/>
                    <a:pt x="75" y="274"/>
                    <a:pt x="79" y="273"/>
                  </a:cubicBezTo>
                  <a:cubicBezTo>
                    <a:pt x="84" y="272"/>
                    <a:pt x="90" y="271"/>
                    <a:pt x="95" y="270"/>
                  </a:cubicBezTo>
                  <a:cubicBezTo>
                    <a:pt x="97" y="275"/>
                    <a:pt x="100" y="280"/>
                    <a:pt x="103" y="287"/>
                  </a:cubicBezTo>
                  <a:cubicBezTo>
                    <a:pt x="112" y="308"/>
                    <a:pt x="125" y="335"/>
                    <a:pt x="138" y="358"/>
                  </a:cubicBezTo>
                  <a:cubicBezTo>
                    <a:pt x="120" y="346"/>
                    <a:pt x="108" y="336"/>
                    <a:pt x="104" y="332"/>
                  </a:cubicBezTo>
                  <a:lnTo>
                    <a:pt x="104" y="321"/>
                  </a:lnTo>
                  <a:cubicBezTo>
                    <a:pt x="104" y="319"/>
                    <a:pt x="102" y="317"/>
                    <a:pt x="100" y="316"/>
                  </a:cubicBezTo>
                  <a:close/>
                  <a:moveTo>
                    <a:pt x="196" y="332"/>
                  </a:moveTo>
                  <a:cubicBezTo>
                    <a:pt x="192" y="336"/>
                    <a:pt x="179" y="346"/>
                    <a:pt x="161" y="358"/>
                  </a:cubicBezTo>
                  <a:cubicBezTo>
                    <a:pt x="174" y="335"/>
                    <a:pt x="187" y="308"/>
                    <a:pt x="197" y="287"/>
                  </a:cubicBezTo>
                  <a:cubicBezTo>
                    <a:pt x="200" y="280"/>
                    <a:pt x="202" y="275"/>
                    <a:pt x="205" y="270"/>
                  </a:cubicBezTo>
                  <a:cubicBezTo>
                    <a:pt x="210" y="271"/>
                    <a:pt x="215" y="272"/>
                    <a:pt x="220" y="273"/>
                  </a:cubicBezTo>
                  <a:cubicBezTo>
                    <a:pt x="225" y="274"/>
                    <a:pt x="229" y="275"/>
                    <a:pt x="233" y="276"/>
                  </a:cubicBezTo>
                  <a:cubicBezTo>
                    <a:pt x="233" y="276"/>
                    <a:pt x="234" y="276"/>
                    <a:pt x="234" y="276"/>
                  </a:cubicBezTo>
                  <a:cubicBezTo>
                    <a:pt x="231" y="284"/>
                    <a:pt x="221" y="305"/>
                    <a:pt x="215" y="314"/>
                  </a:cubicBezTo>
                  <a:lnTo>
                    <a:pt x="199" y="316"/>
                  </a:lnTo>
                  <a:cubicBezTo>
                    <a:pt x="197" y="317"/>
                    <a:pt x="195" y="319"/>
                    <a:pt x="195" y="321"/>
                  </a:cubicBezTo>
                  <a:lnTo>
                    <a:pt x="196" y="332"/>
                  </a:lnTo>
                  <a:close/>
                  <a:moveTo>
                    <a:pt x="267" y="278"/>
                  </a:moveTo>
                  <a:cubicBezTo>
                    <a:pt x="263" y="275"/>
                    <a:pt x="258" y="273"/>
                    <a:pt x="253" y="271"/>
                  </a:cubicBezTo>
                  <a:lnTo>
                    <a:pt x="253" y="111"/>
                  </a:lnTo>
                  <a:cubicBezTo>
                    <a:pt x="253" y="78"/>
                    <a:pt x="239" y="50"/>
                    <a:pt x="217" y="38"/>
                  </a:cubicBezTo>
                  <a:lnTo>
                    <a:pt x="217" y="21"/>
                  </a:lnTo>
                  <a:cubicBezTo>
                    <a:pt x="217" y="20"/>
                    <a:pt x="216" y="19"/>
                    <a:pt x="216" y="18"/>
                  </a:cubicBezTo>
                  <a:cubicBezTo>
                    <a:pt x="215" y="17"/>
                    <a:pt x="197" y="0"/>
                    <a:pt x="156" y="0"/>
                  </a:cubicBezTo>
                  <a:cubicBezTo>
                    <a:pt x="114" y="0"/>
                    <a:pt x="97" y="17"/>
                    <a:pt x="96" y="18"/>
                  </a:cubicBezTo>
                  <a:cubicBezTo>
                    <a:pt x="95" y="19"/>
                    <a:pt x="95" y="20"/>
                    <a:pt x="95" y="21"/>
                  </a:cubicBezTo>
                  <a:lnTo>
                    <a:pt x="95" y="34"/>
                  </a:lnTo>
                  <a:cubicBezTo>
                    <a:pt x="72" y="46"/>
                    <a:pt x="46" y="68"/>
                    <a:pt x="46" y="111"/>
                  </a:cubicBezTo>
                  <a:lnTo>
                    <a:pt x="46" y="271"/>
                  </a:lnTo>
                  <a:cubicBezTo>
                    <a:pt x="41" y="273"/>
                    <a:pt x="36" y="275"/>
                    <a:pt x="32" y="278"/>
                  </a:cubicBezTo>
                  <a:cubicBezTo>
                    <a:pt x="11" y="292"/>
                    <a:pt x="0" y="314"/>
                    <a:pt x="0" y="345"/>
                  </a:cubicBezTo>
                  <a:lnTo>
                    <a:pt x="0" y="372"/>
                  </a:lnTo>
                  <a:cubicBezTo>
                    <a:pt x="0" y="374"/>
                    <a:pt x="2" y="376"/>
                    <a:pt x="5" y="376"/>
                  </a:cubicBezTo>
                  <a:lnTo>
                    <a:pt x="295" y="376"/>
                  </a:lnTo>
                  <a:cubicBezTo>
                    <a:pt x="297" y="376"/>
                    <a:pt x="299" y="374"/>
                    <a:pt x="299" y="372"/>
                  </a:cubicBezTo>
                  <a:lnTo>
                    <a:pt x="299" y="345"/>
                  </a:lnTo>
                  <a:cubicBezTo>
                    <a:pt x="299" y="314"/>
                    <a:pt x="289" y="292"/>
                    <a:pt x="267" y="27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917"/>
            <p:cNvSpPr>
              <a:spLocks/>
            </p:cNvSpPr>
            <p:nvPr/>
          </p:nvSpPr>
          <p:spPr bwMode="auto">
            <a:xfrm>
              <a:off x="8056564" y="2490788"/>
              <a:ext cx="66675" cy="65088"/>
            </a:xfrm>
            <a:custGeom>
              <a:avLst/>
              <a:gdLst>
                <a:gd name="T0" fmla="*/ 87 w 87"/>
                <a:gd name="T1" fmla="*/ 0 h 86"/>
                <a:gd name="T2" fmla="*/ 82 w 87"/>
                <a:gd name="T3" fmla="*/ 10 h 86"/>
                <a:gd name="T4" fmla="*/ 44 w 87"/>
                <a:gd name="T5" fmla="*/ 86 h 86"/>
                <a:gd name="T6" fmla="*/ 5 w 87"/>
                <a:gd name="T7" fmla="*/ 10 h 86"/>
                <a:gd name="T8" fmla="*/ 0 w 87"/>
                <a:gd name="T9" fmla="*/ 0 h 86"/>
                <a:gd name="T10" fmla="*/ 44 w 87"/>
                <a:gd name="T11" fmla="*/ 14 h 86"/>
                <a:gd name="T12" fmla="*/ 87 w 87"/>
                <a:gd name="T13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" h="86">
                  <a:moveTo>
                    <a:pt x="87" y="0"/>
                  </a:moveTo>
                  <a:cubicBezTo>
                    <a:pt x="86" y="3"/>
                    <a:pt x="84" y="6"/>
                    <a:pt x="82" y="10"/>
                  </a:cubicBezTo>
                  <a:cubicBezTo>
                    <a:pt x="72" y="32"/>
                    <a:pt x="58" y="62"/>
                    <a:pt x="44" y="86"/>
                  </a:cubicBezTo>
                  <a:cubicBezTo>
                    <a:pt x="29" y="62"/>
                    <a:pt x="16" y="32"/>
                    <a:pt x="5" y="10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8" y="6"/>
                    <a:pt x="23" y="14"/>
                    <a:pt x="44" y="14"/>
                  </a:cubicBezTo>
                  <a:cubicBezTo>
                    <a:pt x="64" y="14"/>
                    <a:pt x="79" y="6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919"/>
            <p:cNvSpPr>
              <a:spLocks/>
            </p:cNvSpPr>
            <p:nvPr/>
          </p:nvSpPr>
          <p:spPr bwMode="auto">
            <a:xfrm>
              <a:off x="8018464" y="2317751"/>
              <a:ext cx="142875" cy="169863"/>
            </a:xfrm>
            <a:custGeom>
              <a:avLst/>
              <a:gdLst>
                <a:gd name="T0" fmla="*/ 0 w 188"/>
                <a:gd name="T1" fmla="*/ 223 h 223"/>
                <a:gd name="T2" fmla="*/ 0 w 188"/>
                <a:gd name="T3" fmla="*/ 66 h 223"/>
                <a:gd name="T4" fmla="*/ 39 w 188"/>
                <a:gd name="T5" fmla="*/ 0 h 223"/>
                <a:gd name="T6" fmla="*/ 39 w 188"/>
                <a:gd name="T7" fmla="*/ 12 h 223"/>
                <a:gd name="T8" fmla="*/ 43 w 188"/>
                <a:gd name="T9" fmla="*/ 17 h 223"/>
                <a:gd name="T10" fmla="*/ 156 w 188"/>
                <a:gd name="T11" fmla="*/ 17 h 223"/>
                <a:gd name="T12" fmla="*/ 161 w 188"/>
                <a:gd name="T13" fmla="*/ 12 h 223"/>
                <a:gd name="T14" fmla="*/ 161 w 188"/>
                <a:gd name="T15" fmla="*/ 4 h 223"/>
                <a:gd name="T16" fmla="*/ 188 w 188"/>
                <a:gd name="T17" fmla="*/ 66 h 223"/>
                <a:gd name="T18" fmla="*/ 188 w 188"/>
                <a:gd name="T19" fmla="*/ 223 h 223"/>
                <a:gd name="T20" fmla="*/ 183 w 188"/>
                <a:gd name="T21" fmla="*/ 222 h 223"/>
                <a:gd name="T22" fmla="*/ 166 w 188"/>
                <a:gd name="T23" fmla="*/ 219 h 223"/>
                <a:gd name="T24" fmla="*/ 132 w 188"/>
                <a:gd name="T25" fmla="*/ 208 h 223"/>
                <a:gd name="T26" fmla="*/ 128 w 188"/>
                <a:gd name="T27" fmla="*/ 195 h 223"/>
                <a:gd name="T28" fmla="*/ 178 w 188"/>
                <a:gd name="T29" fmla="*/ 121 h 223"/>
                <a:gd name="T30" fmla="*/ 178 w 188"/>
                <a:gd name="T31" fmla="*/ 76 h 223"/>
                <a:gd name="T32" fmla="*/ 177 w 188"/>
                <a:gd name="T33" fmla="*/ 72 h 223"/>
                <a:gd name="T34" fmla="*/ 173 w 188"/>
                <a:gd name="T35" fmla="*/ 71 h 223"/>
                <a:gd name="T36" fmla="*/ 122 w 188"/>
                <a:gd name="T37" fmla="*/ 49 h 223"/>
                <a:gd name="T38" fmla="*/ 132 w 188"/>
                <a:gd name="T39" fmla="*/ 27 h 223"/>
                <a:gd name="T40" fmla="*/ 129 w 188"/>
                <a:gd name="T41" fmla="*/ 21 h 223"/>
                <a:gd name="T42" fmla="*/ 123 w 188"/>
                <a:gd name="T43" fmla="*/ 24 h 223"/>
                <a:gd name="T44" fmla="*/ 113 w 188"/>
                <a:gd name="T45" fmla="*/ 46 h 223"/>
                <a:gd name="T46" fmla="*/ 15 w 188"/>
                <a:gd name="T47" fmla="*/ 69 h 223"/>
                <a:gd name="T48" fmla="*/ 11 w 188"/>
                <a:gd name="T49" fmla="*/ 69 h 223"/>
                <a:gd name="T50" fmla="*/ 9 w 188"/>
                <a:gd name="T51" fmla="*/ 73 h 223"/>
                <a:gd name="T52" fmla="*/ 9 w 188"/>
                <a:gd name="T53" fmla="*/ 121 h 223"/>
                <a:gd name="T54" fmla="*/ 59 w 188"/>
                <a:gd name="T55" fmla="*/ 195 h 223"/>
                <a:gd name="T56" fmla="*/ 59 w 188"/>
                <a:gd name="T57" fmla="*/ 198 h 223"/>
                <a:gd name="T58" fmla="*/ 55 w 188"/>
                <a:gd name="T59" fmla="*/ 208 h 223"/>
                <a:gd name="T60" fmla="*/ 21 w 188"/>
                <a:gd name="T61" fmla="*/ 219 h 223"/>
                <a:gd name="T62" fmla="*/ 5 w 188"/>
                <a:gd name="T63" fmla="*/ 222 h 223"/>
                <a:gd name="T64" fmla="*/ 0 w 188"/>
                <a:gd name="T6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8" h="223">
                  <a:moveTo>
                    <a:pt x="0" y="223"/>
                  </a:moveTo>
                  <a:lnTo>
                    <a:pt x="0" y="66"/>
                  </a:lnTo>
                  <a:cubicBezTo>
                    <a:pt x="0" y="31"/>
                    <a:pt x="19" y="11"/>
                    <a:pt x="39" y="0"/>
                  </a:cubicBezTo>
                  <a:lnTo>
                    <a:pt x="39" y="12"/>
                  </a:lnTo>
                  <a:cubicBezTo>
                    <a:pt x="39" y="15"/>
                    <a:pt x="41" y="17"/>
                    <a:pt x="43" y="17"/>
                  </a:cubicBezTo>
                  <a:lnTo>
                    <a:pt x="156" y="17"/>
                  </a:lnTo>
                  <a:cubicBezTo>
                    <a:pt x="159" y="17"/>
                    <a:pt x="161" y="15"/>
                    <a:pt x="161" y="12"/>
                  </a:cubicBezTo>
                  <a:lnTo>
                    <a:pt x="161" y="4"/>
                  </a:lnTo>
                  <a:cubicBezTo>
                    <a:pt x="178" y="16"/>
                    <a:pt x="188" y="39"/>
                    <a:pt x="188" y="66"/>
                  </a:cubicBezTo>
                  <a:lnTo>
                    <a:pt x="188" y="223"/>
                  </a:lnTo>
                  <a:cubicBezTo>
                    <a:pt x="186" y="223"/>
                    <a:pt x="184" y="223"/>
                    <a:pt x="183" y="222"/>
                  </a:cubicBezTo>
                  <a:cubicBezTo>
                    <a:pt x="177" y="221"/>
                    <a:pt x="171" y="220"/>
                    <a:pt x="166" y="219"/>
                  </a:cubicBezTo>
                  <a:cubicBezTo>
                    <a:pt x="152" y="216"/>
                    <a:pt x="140" y="214"/>
                    <a:pt x="132" y="208"/>
                  </a:cubicBezTo>
                  <a:cubicBezTo>
                    <a:pt x="128" y="204"/>
                    <a:pt x="128" y="200"/>
                    <a:pt x="128" y="195"/>
                  </a:cubicBezTo>
                  <a:cubicBezTo>
                    <a:pt x="158" y="183"/>
                    <a:pt x="178" y="155"/>
                    <a:pt x="178" y="121"/>
                  </a:cubicBezTo>
                  <a:lnTo>
                    <a:pt x="178" y="76"/>
                  </a:lnTo>
                  <a:cubicBezTo>
                    <a:pt x="178" y="75"/>
                    <a:pt x="178" y="73"/>
                    <a:pt x="177" y="72"/>
                  </a:cubicBezTo>
                  <a:cubicBezTo>
                    <a:pt x="175" y="71"/>
                    <a:pt x="174" y="71"/>
                    <a:pt x="173" y="71"/>
                  </a:cubicBezTo>
                  <a:cubicBezTo>
                    <a:pt x="141" y="78"/>
                    <a:pt x="126" y="56"/>
                    <a:pt x="122" y="49"/>
                  </a:cubicBezTo>
                  <a:cubicBezTo>
                    <a:pt x="124" y="46"/>
                    <a:pt x="128" y="38"/>
                    <a:pt x="132" y="27"/>
                  </a:cubicBezTo>
                  <a:cubicBezTo>
                    <a:pt x="133" y="25"/>
                    <a:pt x="132" y="22"/>
                    <a:pt x="129" y="21"/>
                  </a:cubicBezTo>
                  <a:cubicBezTo>
                    <a:pt x="127" y="20"/>
                    <a:pt x="124" y="22"/>
                    <a:pt x="123" y="24"/>
                  </a:cubicBezTo>
                  <a:cubicBezTo>
                    <a:pt x="119" y="38"/>
                    <a:pt x="113" y="45"/>
                    <a:pt x="113" y="46"/>
                  </a:cubicBezTo>
                  <a:cubicBezTo>
                    <a:pt x="111" y="48"/>
                    <a:pt x="77" y="88"/>
                    <a:pt x="15" y="69"/>
                  </a:cubicBezTo>
                  <a:cubicBezTo>
                    <a:pt x="14" y="68"/>
                    <a:pt x="12" y="68"/>
                    <a:pt x="11" y="69"/>
                  </a:cubicBezTo>
                  <a:cubicBezTo>
                    <a:pt x="10" y="70"/>
                    <a:pt x="9" y="72"/>
                    <a:pt x="9" y="73"/>
                  </a:cubicBezTo>
                  <a:lnTo>
                    <a:pt x="9" y="121"/>
                  </a:lnTo>
                  <a:cubicBezTo>
                    <a:pt x="9" y="155"/>
                    <a:pt x="29" y="183"/>
                    <a:pt x="59" y="195"/>
                  </a:cubicBezTo>
                  <a:cubicBezTo>
                    <a:pt x="59" y="196"/>
                    <a:pt x="59" y="197"/>
                    <a:pt x="59" y="198"/>
                  </a:cubicBezTo>
                  <a:cubicBezTo>
                    <a:pt x="59" y="202"/>
                    <a:pt x="58" y="205"/>
                    <a:pt x="55" y="208"/>
                  </a:cubicBezTo>
                  <a:cubicBezTo>
                    <a:pt x="48" y="214"/>
                    <a:pt x="35" y="216"/>
                    <a:pt x="21" y="219"/>
                  </a:cubicBezTo>
                  <a:cubicBezTo>
                    <a:pt x="16" y="220"/>
                    <a:pt x="10" y="221"/>
                    <a:pt x="5" y="222"/>
                  </a:cubicBezTo>
                  <a:cubicBezTo>
                    <a:pt x="3" y="223"/>
                    <a:pt x="1" y="223"/>
                    <a:pt x="0" y="2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922"/>
            <p:cNvSpPr>
              <a:spLocks/>
            </p:cNvSpPr>
            <p:nvPr/>
          </p:nvSpPr>
          <p:spPr bwMode="auto">
            <a:xfrm>
              <a:off x="8080376" y="2414588"/>
              <a:ext cx="17463" cy="9525"/>
            </a:xfrm>
            <a:custGeom>
              <a:avLst/>
              <a:gdLst>
                <a:gd name="T0" fmla="*/ 12 w 23"/>
                <a:gd name="T1" fmla="*/ 13 h 13"/>
                <a:gd name="T2" fmla="*/ 21 w 23"/>
                <a:gd name="T3" fmla="*/ 9 h 13"/>
                <a:gd name="T4" fmla="*/ 20 w 23"/>
                <a:gd name="T5" fmla="*/ 2 h 13"/>
                <a:gd name="T6" fmla="*/ 14 w 23"/>
                <a:gd name="T7" fmla="*/ 3 h 13"/>
                <a:gd name="T8" fmla="*/ 12 w 23"/>
                <a:gd name="T9" fmla="*/ 4 h 13"/>
                <a:gd name="T10" fmla="*/ 9 w 23"/>
                <a:gd name="T11" fmla="*/ 3 h 13"/>
                <a:gd name="T12" fmla="*/ 3 w 23"/>
                <a:gd name="T13" fmla="*/ 2 h 13"/>
                <a:gd name="T14" fmla="*/ 2 w 23"/>
                <a:gd name="T15" fmla="*/ 9 h 13"/>
                <a:gd name="T16" fmla="*/ 12 w 23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3">
                  <a:moveTo>
                    <a:pt x="12" y="13"/>
                  </a:moveTo>
                  <a:cubicBezTo>
                    <a:pt x="18" y="13"/>
                    <a:pt x="21" y="9"/>
                    <a:pt x="21" y="9"/>
                  </a:cubicBezTo>
                  <a:cubicBezTo>
                    <a:pt x="23" y="7"/>
                    <a:pt x="23" y="3"/>
                    <a:pt x="20" y="2"/>
                  </a:cubicBezTo>
                  <a:cubicBezTo>
                    <a:pt x="18" y="0"/>
                    <a:pt x="15" y="1"/>
                    <a:pt x="14" y="3"/>
                  </a:cubicBezTo>
                  <a:cubicBezTo>
                    <a:pt x="14" y="3"/>
                    <a:pt x="13" y="4"/>
                    <a:pt x="12" y="4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1"/>
                    <a:pt x="5" y="1"/>
                    <a:pt x="3" y="2"/>
                  </a:cubicBezTo>
                  <a:cubicBezTo>
                    <a:pt x="1" y="4"/>
                    <a:pt x="0" y="7"/>
                    <a:pt x="2" y="9"/>
                  </a:cubicBezTo>
                  <a:cubicBezTo>
                    <a:pt x="2" y="9"/>
                    <a:pt x="5" y="13"/>
                    <a:pt x="12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923"/>
            <p:cNvSpPr>
              <a:spLocks/>
            </p:cNvSpPr>
            <p:nvPr/>
          </p:nvSpPr>
          <p:spPr bwMode="auto">
            <a:xfrm>
              <a:off x="8074026" y="2438401"/>
              <a:ext cx="31750" cy="11113"/>
            </a:xfrm>
            <a:custGeom>
              <a:avLst/>
              <a:gdLst>
                <a:gd name="T0" fmla="*/ 21 w 42"/>
                <a:gd name="T1" fmla="*/ 15 h 15"/>
                <a:gd name="T2" fmla="*/ 39 w 42"/>
                <a:gd name="T3" fmla="*/ 10 h 15"/>
                <a:gd name="T4" fmla="*/ 40 w 42"/>
                <a:gd name="T5" fmla="*/ 3 h 15"/>
                <a:gd name="T6" fmla="*/ 34 w 42"/>
                <a:gd name="T7" fmla="*/ 2 h 15"/>
                <a:gd name="T8" fmla="*/ 21 w 42"/>
                <a:gd name="T9" fmla="*/ 5 h 15"/>
                <a:gd name="T10" fmla="*/ 8 w 42"/>
                <a:gd name="T11" fmla="*/ 2 h 15"/>
                <a:gd name="T12" fmla="*/ 1 w 42"/>
                <a:gd name="T13" fmla="*/ 3 h 15"/>
                <a:gd name="T14" fmla="*/ 2 w 42"/>
                <a:gd name="T15" fmla="*/ 10 h 15"/>
                <a:gd name="T16" fmla="*/ 21 w 42"/>
                <a:gd name="T1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15">
                  <a:moveTo>
                    <a:pt x="21" y="15"/>
                  </a:moveTo>
                  <a:cubicBezTo>
                    <a:pt x="31" y="15"/>
                    <a:pt x="39" y="10"/>
                    <a:pt x="39" y="10"/>
                  </a:cubicBezTo>
                  <a:cubicBezTo>
                    <a:pt x="41" y="8"/>
                    <a:pt x="42" y="5"/>
                    <a:pt x="40" y="3"/>
                  </a:cubicBezTo>
                  <a:cubicBezTo>
                    <a:pt x="39" y="1"/>
                    <a:pt x="36" y="0"/>
                    <a:pt x="34" y="2"/>
                  </a:cubicBezTo>
                  <a:cubicBezTo>
                    <a:pt x="34" y="2"/>
                    <a:pt x="28" y="5"/>
                    <a:pt x="21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0"/>
                    <a:pt x="2" y="1"/>
                    <a:pt x="1" y="3"/>
                  </a:cubicBezTo>
                  <a:cubicBezTo>
                    <a:pt x="0" y="5"/>
                    <a:pt x="0" y="8"/>
                    <a:pt x="2" y="10"/>
                  </a:cubicBezTo>
                  <a:cubicBezTo>
                    <a:pt x="3" y="10"/>
                    <a:pt x="10" y="15"/>
                    <a:pt x="21" y="1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Oval 924"/>
            <p:cNvSpPr>
              <a:spLocks noChangeArrowheads="1"/>
            </p:cNvSpPr>
            <p:nvPr/>
          </p:nvSpPr>
          <p:spPr bwMode="auto">
            <a:xfrm>
              <a:off x="8112126" y="2392363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Oval 925"/>
            <p:cNvSpPr>
              <a:spLocks noChangeArrowheads="1"/>
            </p:cNvSpPr>
            <p:nvPr/>
          </p:nvSpPr>
          <p:spPr bwMode="auto">
            <a:xfrm>
              <a:off x="8053389" y="2392363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926"/>
            <p:cNvSpPr>
              <a:spLocks/>
            </p:cNvSpPr>
            <p:nvPr/>
          </p:nvSpPr>
          <p:spPr bwMode="auto">
            <a:xfrm>
              <a:off x="8081964" y="2293938"/>
              <a:ext cx="23813" cy="23813"/>
            </a:xfrm>
            <a:custGeom>
              <a:avLst/>
              <a:gdLst>
                <a:gd name="T0" fmla="*/ 27 w 31"/>
                <a:gd name="T1" fmla="*/ 11 h 31"/>
                <a:gd name="T2" fmla="*/ 20 w 31"/>
                <a:gd name="T3" fmla="*/ 11 h 31"/>
                <a:gd name="T4" fmla="*/ 20 w 31"/>
                <a:gd name="T5" fmla="*/ 4 h 31"/>
                <a:gd name="T6" fmla="*/ 16 w 31"/>
                <a:gd name="T7" fmla="*/ 0 h 31"/>
                <a:gd name="T8" fmla="*/ 11 w 31"/>
                <a:gd name="T9" fmla="*/ 4 h 31"/>
                <a:gd name="T10" fmla="*/ 11 w 31"/>
                <a:gd name="T11" fmla="*/ 11 h 31"/>
                <a:gd name="T12" fmla="*/ 5 w 31"/>
                <a:gd name="T13" fmla="*/ 11 h 31"/>
                <a:gd name="T14" fmla="*/ 0 w 31"/>
                <a:gd name="T15" fmla="*/ 15 h 31"/>
                <a:gd name="T16" fmla="*/ 5 w 31"/>
                <a:gd name="T17" fmla="*/ 20 h 31"/>
                <a:gd name="T18" fmla="*/ 11 w 31"/>
                <a:gd name="T19" fmla="*/ 20 h 31"/>
                <a:gd name="T20" fmla="*/ 11 w 31"/>
                <a:gd name="T21" fmla="*/ 26 h 31"/>
                <a:gd name="T22" fmla="*/ 16 w 31"/>
                <a:gd name="T23" fmla="*/ 31 h 31"/>
                <a:gd name="T24" fmla="*/ 20 w 31"/>
                <a:gd name="T25" fmla="*/ 26 h 31"/>
                <a:gd name="T26" fmla="*/ 20 w 31"/>
                <a:gd name="T27" fmla="*/ 20 h 31"/>
                <a:gd name="T28" fmla="*/ 27 w 31"/>
                <a:gd name="T29" fmla="*/ 20 h 31"/>
                <a:gd name="T30" fmla="*/ 31 w 31"/>
                <a:gd name="T31" fmla="*/ 15 h 31"/>
                <a:gd name="T32" fmla="*/ 27 w 31"/>
                <a:gd name="T3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1">
                  <a:moveTo>
                    <a:pt x="27" y="11"/>
                  </a:moveTo>
                  <a:lnTo>
                    <a:pt x="20" y="11"/>
                  </a:lnTo>
                  <a:lnTo>
                    <a:pt x="20" y="4"/>
                  </a:lnTo>
                  <a:cubicBezTo>
                    <a:pt x="20" y="2"/>
                    <a:pt x="18" y="0"/>
                    <a:pt x="16" y="0"/>
                  </a:cubicBezTo>
                  <a:cubicBezTo>
                    <a:pt x="13" y="0"/>
                    <a:pt x="11" y="2"/>
                    <a:pt x="11" y="4"/>
                  </a:cubicBezTo>
                  <a:lnTo>
                    <a:pt x="11" y="11"/>
                  </a:lnTo>
                  <a:lnTo>
                    <a:pt x="5" y="11"/>
                  </a:lnTo>
                  <a:cubicBezTo>
                    <a:pt x="2" y="11"/>
                    <a:pt x="0" y="13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lnTo>
                    <a:pt x="11" y="20"/>
                  </a:lnTo>
                  <a:lnTo>
                    <a:pt x="11" y="26"/>
                  </a:lnTo>
                  <a:cubicBezTo>
                    <a:pt x="11" y="29"/>
                    <a:pt x="13" y="31"/>
                    <a:pt x="16" y="31"/>
                  </a:cubicBezTo>
                  <a:cubicBezTo>
                    <a:pt x="18" y="31"/>
                    <a:pt x="20" y="29"/>
                    <a:pt x="20" y="26"/>
                  </a:cubicBezTo>
                  <a:lnTo>
                    <a:pt x="20" y="20"/>
                  </a:lnTo>
                  <a:lnTo>
                    <a:pt x="27" y="20"/>
                  </a:lnTo>
                  <a:cubicBezTo>
                    <a:pt x="29" y="20"/>
                    <a:pt x="31" y="18"/>
                    <a:pt x="31" y="15"/>
                  </a:cubicBezTo>
                  <a:cubicBezTo>
                    <a:pt x="31" y="13"/>
                    <a:pt x="29" y="11"/>
                    <a:pt x="27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4" name="Microscope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5349097" y="2712270"/>
            <a:ext cx="453971" cy="542925"/>
            <a:chOff x="95" y="66"/>
            <a:chExt cx="296" cy="354"/>
          </a:xfrm>
          <a:solidFill>
            <a:schemeClr val="accent1"/>
          </a:solidFill>
        </p:grpSpPr>
        <p:sp>
          <p:nvSpPr>
            <p:cNvPr id="235" name="Microscope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260" y="208"/>
              <a:ext cx="40" cy="28"/>
            </a:xfrm>
            <a:custGeom>
              <a:avLst/>
              <a:gdLst>
                <a:gd name="T0" fmla="*/ 0 w 107"/>
                <a:gd name="T1" fmla="*/ 52 h 74"/>
                <a:gd name="T2" fmla="*/ 95 w 107"/>
                <a:gd name="T3" fmla="*/ 0 h 74"/>
                <a:gd name="T4" fmla="*/ 107 w 107"/>
                <a:gd name="T5" fmla="*/ 23 h 74"/>
                <a:gd name="T6" fmla="*/ 12 w 107"/>
                <a:gd name="T7" fmla="*/ 74 h 74"/>
                <a:gd name="T8" fmla="*/ 0 w 107"/>
                <a:gd name="T9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74">
                  <a:moveTo>
                    <a:pt x="0" y="52"/>
                  </a:moveTo>
                  <a:lnTo>
                    <a:pt x="95" y="0"/>
                  </a:lnTo>
                  <a:lnTo>
                    <a:pt x="107" y="23"/>
                  </a:lnTo>
                  <a:lnTo>
                    <a:pt x="12" y="74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6" name="Microscope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183" y="66"/>
              <a:ext cx="41" cy="28"/>
            </a:xfrm>
            <a:custGeom>
              <a:avLst/>
              <a:gdLst>
                <a:gd name="T0" fmla="*/ 96 w 108"/>
                <a:gd name="T1" fmla="*/ 0 h 73"/>
                <a:gd name="T2" fmla="*/ 108 w 108"/>
                <a:gd name="T3" fmla="*/ 22 h 73"/>
                <a:gd name="T4" fmla="*/ 12 w 108"/>
                <a:gd name="T5" fmla="*/ 73 h 73"/>
                <a:gd name="T6" fmla="*/ 0 w 108"/>
                <a:gd name="T7" fmla="*/ 51 h 73"/>
                <a:gd name="T8" fmla="*/ 96 w 108"/>
                <a:gd name="T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73">
                  <a:moveTo>
                    <a:pt x="96" y="0"/>
                  </a:moveTo>
                  <a:lnTo>
                    <a:pt x="108" y="22"/>
                  </a:lnTo>
                  <a:lnTo>
                    <a:pt x="12" y="73"/>
                  </a:lnTo>
                  <a:lnTo>
                    <a:pt x="0" y="51"/>
                  </a:lnTo>
                  <a:lnTo>
                    <a:pt x="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7" name="Microscope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260" y="208"/>
              <a:ext cx="40" cy="28"/>
            </a:xfrm>
            <a:custGeom>
              <a:avLst/>
              <a:gdLst>
                <a:gd name="T0" fmla="*/ 0 w 107"/>
                <a:gd name="T1" fmla="*/ 52 h 74"/>
                <a:gd name="T2" fmla="*/ 95 w 107"/>
                <a:gd name="T3" fmla="*/ 0 h 74"/>
                <a:gd name="T4" fmla="*/ 107 w 107"/>
                <a:gd name="T5" fmla="*/ 23 h 74"/>
                <a:gd name="T6" fmla="*/ 12 w 107"/>
                <a:gd name="T7" fmla="*/ 74 h 74"/>
                <a:gd name="T8" fmla="*/ 0 w 107"/>
                <a:gd name="T9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74">
                  <a:moveTo>
                    <a:pt x="0" y="52"/>
                  </a:moveTo>
                  <a:lnTo>
                    <a:pt x="95" y="0"/>
                  </a:lnTo>
                  <a:lnTo>
                    <a:pt x="107" y="23"/>
                  </a:lnTo>
                  <a:lnTo>
                    <a:pt x="12" y="74"/>
                  </a:lnTo>
                  <a:lnTo>
                    <a:pt x="0" y="52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Microscope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05" y="270"/>
              <a:ext cx="186" cy="13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Microscope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204" y="403"/>
              <a:ext cx="139" cy="17"/>
            </a:xfrm>
            <a:custGeom>
              <a:avLst/>
              <a:gdLst>
                <a:gd name="T0" fmla="*/ 146 w 371"/>
                <a:gd name="T1" fmla="*/ 0 h 46"/>
                <a:gd name="T2" fmla="*/ 0 w 371"/>
                <a:gd name="T3" fmla="*/ 46 h 46"/>
                <a:gd name="T4" fmla="*/ 371 w 371"/>
                <a:gd name="T5" fmla="*/ 46 h 46"/>
                <a:gd name="T6" fmla="*/ 226 w 371"/>
                <a:gd name="T7" fmla="*/ 0 h 46"/>
                <a:gd name="T8" fmla="*/ 186 w 371"/>
                <a:gd name="T9" fmla="*/ 9 h 46"/>
                <a:gd name="T10" fmla="*/ 146 w 37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1" h="46">
                  <a:moveTo>
                    <a:pt x="146" y="0"/>
                  </a:moveTo>
                  <a:lnTo>
                    <a:pt x="0" y="46"/>
                  </a:lnTo>
                  <a:lnTo>
                    <a:pt x="371" y="46"/>
                  </a:lnTo>
                  <a:lnTo>
                    <a:pt x="226" y="0"/>
                  </a:lnTo>
                  <a:cubicBezTo>
                    <a:pt x="214" y="6"/>
                    <a:pt x="200" y="9"/>
                    <a:pt x="186" y="9"/>
                  </a:cubicBezTo>
                  <a:cubicBezTo>
                    <a:pt x="171" y="9"/>
                    <a:pt x="158" y="6"/>
                    <a:pt x="14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0" name="Microscope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264" y="340"/>
              <a:ext cx="14" cy="26"/>
            </a:xfrm>
            <a:custGeom>
              <a:avLst/>
              <a:gdLst>
                <a:gd name="T0" fmla="*/ 0 w 38"/>
                <a:gd name="T1" fmla="*/ 0 h 67"/>
                <a:gd name="T2" fmla="*/ 38 w 38"/>
                <a:gd name="T3" fmla="*/ 67 h 67"/>
                <a:gd name="T4" fmla="*/ 9 w 38"/>
                <a:gd name="T5" fmla="*/ 16 h 67"/>
                <a:gd name="T6" fmla="*/ 0 w 38"/>
                <a:gd name="T7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67">
                  <a:moveTo>
                    <a:pt x="0" y="0"/>
                  </a:moveTo>
                  <a:lnTo>
                    <a:pt x="38" y="67"/>
                  </a:lnTo>
                  <a:lnTo>
                    <a:pt x="9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1" name="Microscope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95" y="76"/>
              <a:ext cx="271" cy="295"/>
            </a:xfrm>
            <a:custGeom>
              <a:avLst/>
              <a:gdLst>
                <a:gd name="T0" fmla="*/ 582 w 723"/>
                <a:gd name="T1" fmla="*/ 566 h 784"/>
                <a:gd name="T2" fmla="*/ 547 w 723"/>
                <a:gd name="T3" fmla="*/ 566 h 784"/>
                <a:gd name="T4" fmla="*/ 517 w 723"/>
                <a:gd name="T5" fmla="*/ 566 h 784"/>
                <a:gd name="T6" fmla="*/ 415 w 723"/>
                <a:gd name="T7" fmla="*/ 642 h 784"/>
                <a:gd name="T8" fmla="*/ 315 w 723"/>
                <a:gd name="T9" fmla="*/ 662 h 784"/>
                <a:gd name="T10" fmla="*/ 54 w 723"/>
                <a:gd name="T11" fmla="*/ 401 h 784"/>
                <a:gd name="T12" fmla="*/ 285 w 723"/>
                <a:gd name="T13" fmla="*/ 141 h 784"/>
                <a:gd name="T14" fmla="*/ 424 w 723"/>
                <a:gd name="T15" fmla="*/ 401 h 784"/>
                <a:gd name="T16" fmla="*/ 541 w 723"/>
                <a:gd name="T17" fmla="*/ 338 h 784"/>
                <a:gd name="T18" fmla="*/ 457 w 723"/>
                <a:gd name="T19" fmla="*/ 182 h 784"/>
                <a:gd name="T20" fmla="*/ 414 w 723"/>
                <a:gd name="T21" fmla="*/ 102 h 784"/>
                <a:gd name="T22" fmla="*/ 359 w 723"/>
                <a:gd name="T23" fmla="*/ 0 h 784"/>
                <a:gd name="T24" fmla="*/ 243 w 723"/>
                <a:gd name="T25" fmla="*/ 62 h 784"/>
                <a:gd name="T26" fmla="*/ 258 w 723"/>
                <a:gd name="T27" fmla="*/ 91 h 784"/>
                <a:gd name="T28" fmla="*/ 0 w 723"/>
                <a:gd name="T29" fmla="*/ 401 h 784"/>
                <a:gd name="T30" fmla="*/ 311 w 723"/>
                <a:gd name="T31" fmla="*/ 778 h 784"/>
                <a:gd name="T32" fmla="*/ 377 w 723"/>
                <a:gd name="T33" fmla="*/ 784 h 784"/>
                <a:gd name="T34" fmla="*/ 377 w 723"/>
                <a:gd name="T35" fmla="*/ 779 h 784"/>
                <a:gd name="T36" fmla="*/ 441 w 723"/>
                <a:gd name="T37" fmla="*/ 687 h 784"/>
                <a:gd name="T38" fmla="*/ 476 w 723"/>
                <a:gd name="T39" fmla="*/ 680 h 784"/>
                <a:gd name="T40" fmla="*/ 555 w 723"/>
                <a:gd name="T41" fmla="*/ 721 h 784"/>
                <a:gd name="T42" fmla="*/ 636 w 723"/>
                <a:gd name="T43" fmla="*/ 662 h 784"/>
                <a:gd name="T44" fmla="*/ 723 w 723"/>
                <a:gd name="T45" fmla="*/ 566 h 784"/>
                <a:gd name="T46" fmla="*/ 582 w 723"/>
                <a:gd name="T47" fmla="*/ 566 h 7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23" h="784">
                  <a:moveTo>
                    <a:pt x="582" y="566"/>
                  </a:moveTo>
                  <a:lnTo>
                    <a:pt x="547" y="566"/>
                  </a:lnTo>
                  <a:lnTo>
                    <a:pt x="517" y="566"/>
                  </a:lnTo>
                  <a:cubicBezTo>
                    <a:pt x="489" y="599"/>
                    <a:pt x="454" y="625"/>
                    <a:pt x="415" y="642"/>
                  </a:cubicBezTo>
                  <a:cubicBezTo>
                    <a:pt x="384" y="655"/>
                    <a:pt x="350" y="662"/>
                    <a:pt x="315" y="662"/>
                  </a:cubicBezTo>
                  <a:cubicBezTo>
                    <a:pt x="171" y="662"/>
                    <a:pt x="54" y="545"/>
                    <a:pt x="54" y="401"/>
                  </a:cubicBezTo>
                  <a:cubicBezTo>
                    <a:pt x="54" y="267"/>
                    <a:pt x="155" y="156"/>
                    <a:pt x="285" y="141"/>
                  </a:cubicBezTo>
                  <a:lnTo>
                    <a:pt x="424" y="401"/>
                  </a:lnTo>
                  <a:lnTo>
                    <a:pt x="541" y="338"/>
                  </a:lnTo>
                  <a:lnTo>
                    <a:pt x="457" y="182"/>
                  </a:lnTo>
                  <a:lnTo>
                    <a:pt x="414" y="102"/>
                  </a:lnTo>
                  <a:lnTo>
                    <a:pt x="359" y="0"/>
                  </a:lnTo>
                  <a:lnTo>
                    <a:pt x="243" y="62"/>
                  </a:lnTo>
                  <a:lnTo>
                    <a:pt x="258" y="91"/>
                  </a:lnTo>
                  <a:cubicBezTo>
                    <a:pt x="111" y="118"/>
                    <a:pt x="0" y="246"/>
                    <a:pt x="0" y="401"/>
                  </a:cubicBezTo>
                  <a:cubicBezTo>
                    <a:pt x="0" y="574"/>
                    <a:pt x="140" y="744"/>
                    <a:pt x="311" y="778"/>
                  </a:cubicBezTo>
                  <a:cubicBezTo>
                    <a:pt x="329" y="782"/>
                    <a:pt x="353" y="784"/>
                    <a:pt x="377" y="784"/>
                  </a:cubicBezTo>
                  <a:cubicBezTo>
                    <a:pt x="377" y="783"/>
                    <a:pt x="377" y="781"/>
                    <a:pt x="377" y="779"/>
                  </a:cubicBezTo>
                  <a:cubicBezTo>
                    <a:pt x="377" y="737"/>
                    <a:pt x="404" y="701"/>
                    <a:pt x="441" y="687"/>
                  </a:cubicBezTo>
                  <a:cubicBezTo>
                    <a:pt x="452" y="683"/>
                    <a:pt x="463" y="680"/>
                    <a:pt x="476" y="680"/>
                  </a:cubicBezTo>
                  <a:cubicBezTo>
                    <a:pt x="508" y="680"/>
                    <a:pt x="537" y="696"/>
                    <a:pt x="555" y="721"/>
                  </a:cubicBezTo>
                  <a:lnTo>
                    <a:pt x="636" y="662"/>
                  </a:lnTo>
                  <a:lnTo>
                    <a:pt x="723" y="566"/>
                  </a:lnTo>
                  <a:lnTo>
                    <a:pt x="582" y="56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2" name="Microscope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240" y="336"/>
              <a:ext cx="67" cy="67"/>
            </a:xfrm>
            <a:custGeom>
              <a:avLst/>
              <a:gdLst>
                <a:gd name="T0" fmla="*/ 162 w 179"/>
                <a:gd name="T1" fmla="*/ 36 h 179"/>
                <a:gd name="T2" fmla="*/ 162 w 179"/>
                <a:gd name="T3" fmla="*/ 36 h 179"/>
                <a:gd name="T4" fmla="*/ 155 w 179"/>
                <a:gd name="T5" fmla="*/ 28 h 179"/>
                <a:gd name="T6" fmla="*/ 150 w 179"/>
                <a:gd name="T7" fmla="*/ 23 h 179"/>
                <a:gd name="T8" fmla="*/ 144 w 179"/>
                <a:gd name="T9" fmla="*/ 18 h 179"/>
                <a:gd name="T10" fmla="*/ 136 w 179"/>
                <a:gd name="T11" fmla="*/ 13 h 179"/>
                <a:gd name="T12" fmla="*/ 127 w 179"/>
                <a:gd name="T13" fmla="*/ 8 h 179"/>
                <a:gd name="T14" fmla="*/ 123 w 179"/>
                <a:gd name="T15" fmla="*/ 6 h 179"/>
                <a:gd name="T16" fmla="*/ 109 w 179"/>
                <a:gd name="T17" fmla="*/ 2 h 179"/>
                <a:gd name="T18" fmla="*/ 106 w 179"/>
                <a:gd name="T19" fmla="*/ 1 h 179"/>
                <a:gd name="T20" fmla="*/ 90 w 179"/>
                <a:gd name="T21" fmla="*/ 0 h 179"/>
                <a:gd name="T22" fmla="*/ 0 w 179"/>
                <a:gd name="T23" fmla="*/ 89 h 179"/>
                <a:gd name="T24" fmla="*/ 1 w 179"/>
                <a:gd name="T25" fmla="*/ 94 h 179"/>
                <a:gd name="T26" fmla="*/ 1 w 179"/>
                <a:gd name="T27" fmla="*/ 94 h 179"/>
                <a:gd name="T28" fmla="*/ 50 w 179"/>
                <a:gd name="T29" fmla="*/ 169 h 179"/>
                <a:gd name="T30" fmla="*/ 56 w 179"/>
                <a:gd name="T31" fmla="*/ 172 h 179"/>
                <a:gd name="T32" fmla="*/ 64 w 179"/>
                <a:gd name="T33" fmla="*/ 175 h 179"/>
                <a:gd name="T34" fmla="*/ 90 w 179"/>
                <a:gd name="T35" fmla="*/ 179 h 179"/>
                <a:gd name="T36" fmla="*/ 116 w 179"/>
                <a:gd name="T37" fmla="*/ 175 h 179"/>
                <a:gd name="T38" fmla="*/ 123 w 179"/>
                <a:gd name="T39" fmla="*/ 172 h 179"/>
                <a:gd name="T40" fmla="*/ 129 w 179"/>
                <a:gd name="T41" fmla="*/ 169 h 179"/>
                <a:gd name="T42" fmla="*/ 179 w 179"/>
                <a:gd name="T43" fmla="*/ 89 h 179"/>
                <a:gd name="T44" fmla="*/ 162 w 179"/>
                <a:gd name="T45" fmla="*/ 3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79">
                  <a:moveTo>
                    <a:pt x="162" y="36"/>
                  </a:moveTo>
                  <a:lnTo>
                    <a:pt x="162" y="36"/>
                  </a:lnTo>
                  <a:cubicBezTo>
                    <a:pt x="160" y="34"/>
                    <a:pt x="158" y="31"/>
                    <a:pt x="155" y="28"/>
                  </a:cubicBezTo>
                  <a:cubicBezTo>
                    <a:pt x="153" y="26"/>
                    <a:pt x="152" y="25"/>
                    <a:pt x="150" y="23"/>
                  </a:cubicBezTo>
                  <a:cubicBezTo>
                    <a:pt x="148" y="21"/>
                    <a:pt x="146" y="20"/>
                    <a:pt x="144" y="18"/>
                  </a:cubicBezTo>
                  <a:cubicBezTo>
                    <a:pt x="141" y="16"/>
                    <a:pt x="139" y="15"/>
                    <a:pt x="136" y="13"/>
                  </a:cubicBezTo>
                  <a:cubicBezTo>
                    <a:pt x="134" y="11"/>
                    <a:pt x="131" y="9"/>
                    <a:pt x="127" y="8"/>
                  </a:cubicBezTo>
                  <a:cubicBezTo>
                    <a:pt x="126" y="7"/>
                    <a:pt x="124" y="7"/>
                    <a:pt x="123" y="6"/>
                  </a:cubicBezTo>
                  <a:cubicBezTo>
                    <a:pt x="119" y="4"/>
                    <a:pt x="114" y="3"/>
                    <a:pt x="109" y="2"/>
                  </a:cubicBezTo>
                  <a:cubicBezTo>
                    <a:pt x="108" y="2"/>
                    <a:pt x="107" y="1"/>
                    <a:pt x="106" y="1"/>
                  </a:cubicBezTo>
                  <a:cubicBezTo>
                    <a:pt x="101" y="0"/>
                    <a:pt x="95" y="0"/>
                    <a:pt x="90" y="0"/>
                  </a:cubicBezTo>
                  <a:cubicBezTo>
                    <a:pt x="40" y="0"/>
                    <a:pt x="0" y="40"/>
                    <a:pt x="0" y="89"/>
                  </a:cubicBezTo>
                  <a:cubicBezTo>
                    <a:pt x="0" y="91"/>
                    <a:pt x="0" y="93"/>
                    <a:pt x="1" y="94"/>
                  </a:cubicBezTo>
                  <a:lnTo>
                    <a:pt x="1" y="94"/>
                  </a:lnTo>
                  <a:cubicBezTo>
                    <a:pt x="2" y="127"/>
                    <a:pt x="22" y="155"/>
                    <a:pt x="50" y="169"/>
                  </a:cubicBezTo>
                  <a:cubicBezTo>
                    <a:pt x="52" y="170"/>
                    <a:pt x="54" y="171"/>
                    <a:pt x="56" y="172"/>
                  </a:cubicBezTo>
                  <a:cubicBezTo>
                    <a:pt x="59" y="173"/>
                    <a:pt x="61" y="174"/>
                    <a:pt x="64" y="175"/>
                  </a:cubicBezTo>
                  <a:cubicBezTo>
                    <a:pt x="72" y="177"/>
                    <a:pt x="81" y="179"/>
                    <a:pt x="90" y="179"/>
                  </a:cubicBezTo>
                  <a:cubicBezTo>
                    <a:pt x="99" y="179"/>
                    <a:pt x="108" y="177"/>
                    <a:pt x="116" y="175"/>
                  </a:cubicBezTo>
                  <a:cubicBezTo>
                    <a:pt x="118" y="174"/>
                    <a:pt x="121" y="173"/>
                    <a:pt x="123" y="172"/>
                  </a:cubicBezTo>
                  <a:cubicBezTo>
                    <a:pt x="125" y="171"/>
                    <a:pt x="127" y="170"/>
                    <a:pt x="129" y="169"/>
                  </a:cubicBezTo>
                  <a:cubicBezTo>
                    <a:pt x="159" y="155"/>
                    <a:pt x="179" y="124"/>
                    <a:pt x="179" y="89"/>
                  </a:cubicBezTo>
                  <a:cubicBezTo>
                    <a:pt x="179" y="69"/>
                    <a:pt x="173" y="51"/>
                    <a:pt x="162" y="3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3" name="Doctor6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>
          <a:xfrm>
            <a:off x="3806036" y="1808114"/>
            <a:ext cx="527845" cy="542925"/>
            <a:chOff x="3984626" y="2730501"/>
            <a:chExt cx="277813" cy="285750"/>
          </a:xfrm>
          <a:solidFill>
            <a:schemeClr val="accent1"/>
          </a:solidFill>
        </p:grpSpPr>
        <p:sp>
          <p:nvSpPr>
            <p:cNvPr id="244" name="Freeform 895"/>
            <p:cNvSpPr>
              <a:spLocks noEditPoints="1"/>
            </p:cNvSpPr>
            <p:nvPr/>
          </p:nvSpPr>
          <p:spPr bwMode="auto">
            <a:xfrm>
              <a:off x="4059239" y="2736851"/>
              <a:ext cx="128588" cy="69850"/>
            </a:xfrm>
            <a:custGeom>
              <a:avLst/>
              <a:gdLst>
                <a:gd name="T0" fmla="*/ 119 w 169"/>
                <a:gd name="T1" fmla="*/ 56 h 91"/>
                <a:gd name="T2" fmla="*/ 114 w 169"/>
                <a:gd name="T3" fmla="*/ 61 h 91"/>
                <a:gd name="T4" fmla="*/ 100 w 169"/>
                <a:gd name="T5" fmla="*/ 61 h 91"/>
                <a:gd name="T6" fmla="*/ 100 w 169"/>
                <a:gd name="T7" fmla="*/ 75 h 91"/>
                <a:gd name="T8" fmla="*/ 95 w 169"/>
                <a:gd name="T9" fmla="*/ 80 h 91"/>
                <a:gd name="T10" fmla="*/ 74 w 169"/>
                <a:gd name="T11" fmla="*/ 80 h 91"/>
                <a:gd name="T12" fmla="*/ 69 w 169"/>
                <a:gd name="T13" fmla="*/ 75 h 91"/>
                <a:gd name="T14" fmla="*/ 69 w 169"/>
                <a:gd name="T15" fmla="*/ 61 h 91"/>
                <a:gd name="T16" fmla="*/ 55 w 169"/>
                <a:gd name="T17" fmla="*/ 61 h 91"/>
                <a:gd name="T18" fmla="*/ 50 w 169"/>
                <a:gd name="T19" fmla="*/ 56 h 91"/>
                <a:gd name="T20" fmla="*/ 50 w 169"/>
                <a:gd name="T21" fmla="*/ 35 h 91"/>
                <a:gd name="T22" fmla="*/ 55 w 169"/>
                <a:gd name="T23" fmla="*/ 30 h 91"/>
                <a:gd name="T24" fmla="*/ 69 w 169"/>
                <a:gd name="T25" fmla="*/ 30 h 91"/>
                <a:gd name="T26" fmla="*/ 69 w 169"/>
                <a:gd name="T27" fmla="*/ 16 h 91"/>
                <a:gd name="T28" fmla="*/ 74 w 169"/>
                <a:gd name="T29" fmla="*/ 11 h 91"/>
                <a:gd name="T30" fmla="*/ 95 w 169"/>
                <a:gd name="T31" fmla="*/ 11 h 91"/>
                <a:gd name="T32" fmla="*/ 100 w 169"/>
                <a:gd name="T33" fmla="*/ 16 h 91"/>
                <a:gd name="T34" fmla="*/ 100 w 169"/>
                <a:gd name="T35" fmla="*/ 30 h 91"/>
                <a:gd name="T36" fmla="*/ 114 w 169"/>
                <a:gd name="T37" fmla="*/ 30 h 91"/>
                <a:gd name="T38" fmla="*/ 119 w 169"/>
                <a:gd name="T39" fmla="*/ 35 h 91"/>
                <a:gd name="T40" fmla="*/ 119 w 169"/>
                <a:gd name="T41" fmla="*/ 56 h 91"/>
                <a:gd name="T42" fmla="*/ 163 w 169"/>
                <a:gd name="T43" fmla="*/ 17 h 91"/>
                <a:gd name="T44" fmla="*/ 84 w 169"/>
                <a:gd name="T45" fmla="*/ 0 h 91"/>
                <a:gd name="T46" fmla="*/ 6 w 169"/>
                <a:gd name="T47" fmla="*/ 17 h 91"/>
                <a:gd name="T48" fmla="*/ 0 w 169"/>
                <a:gd name="T49" fmla="*/ 91 h 91"/>
                <a:gd name="T50" fmla="*/ 84 w 169"/>
                <a:gd name="T51" fmla="*/ 91 h 91"/>
                <a:gd name="T52" fmla="*/ 169 w 169"/>
                <a:gd name="T53" fmla="*/ 91 h 91"/>
                <a:gd name="T54" fmla="*/ 163 w 169"/>
                <a:gd name="T55" fmla="*/ 1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69" h="91">
                  <a:moveTo>
                    <a:pt x="119" y="56"/>
                  </a:moveTo>
                  <a:cubicBezTo>
                    <a:pt x="119" y="59"/>
                    <a:pt x="116" y="61"/>
                    <a:pt x="114" y="61"/>
                  </a:cubicBezTo>
                  <a:lnTo>
                    <a:pt x="100" y="61"/>
                  </a:lnTo>
                  <a:lnTo>
                    <a:pt x="100" y="75"/>
                  </a:lnTo>
                  <a:cubicBezTo>
                    <a:pt x="100" y="78"/>
                    <a:pt x="98" y="80"/>
                    <a:pt x="95" y="80"/>
                  </a:cubicBezTo>
                  <a:lnTo>
                    <a:pt x="74" y="80"/>
                  </a:lnTo>
                  <a:cubicBezTo>
                    <a:pt x="71" y="80"/>
                    <a:pt x="69" y="78"/>
                    <a:pt x="69" y="75"/>
                  </a:cubicBezTo>
                  <a:lnTo>
                    <a:pt x="69" y="61"/>
                  </a:lnTo>
                  <a:lnTo>
                    <a:pt x="55" y="61"/>
                  </a:lnTo>
                  <a:cubicBezTo>
                    <a:pt x="52" y="61"/>
                    <a:pt x="50" y="59"/>
                    <a:pt x="50" y="56"/>
                  </a:cubicBezTo>
                  <a:lnTo>
                    <a:pt x="50" y="35"/>
                  </a:lnTo>
                  <a:cubicBezTo>
                    <a:pt x="50" y="32"/>
                    <a:pt x="52" y="30"/>
                    <a:pt x="55" y="30"/>
                  </a:cubicBezTo>
                  <a:lnTo>
                    <a:pt x="69" y="30"/>
                  </a:lnTo>
                  <a:lnTo>
                    <a:pt x="69" y="16"/>
                  </a:lnTo>
                  <a:cubicBezTo>
                    <a:pt x="69" y="13"/>
                    <a:pt x="71" y="11"/>
                    <a:pt x="74" y="11"/>
                  </a:cubicBezTo>
                  <a:lnTo>
                    <a:pt x="95" y="11"/>
                  </a:lnTo>
                  <a:cubicBezTo>
                    <a:pt x="98" y="11"/>
                    <a:pt x="100" y="13"/>
                    <a:pt x="100" y="16"/>
                  </a:cubicBezTo>
                  <a:lnTo>
                    <a:pt x="100" y="30"/>
                  </a:lnTo>
                  <a:lnTo>
                    <a:pt x="114" y="30"/>
                  </a:lnTo>
                  <a:cubicBezTo>
                    <a:pt x="116" y="30"/>
                    <a:pt x="119" y="32"/>
                    <a:pt x="119" y="35"/>
                  </a:cubicBezTo>
                  <a:lnTo>
                    <a:pt x="119" y="56"/>
                  </a:lnTo>
                  <a:close/>
                  <a:moveTo>
                    <a:pt x="163" y="17"/>
                  </a:moveTo>
                  <a:cubicBezTo>
                    <a:pt x="161" y="6"/>
                    <a:pt x="148" y="0"/>
                    <a:pt x="84" y="0"/>
                  </a:cubicBezTo>
                  <a:cubicBezTo>
                    <a:pt x="20" y="0"/>
                    <a:pt x="7" y="6"/>
                    <a:pt x="6" y="17"/>
                  </a:cubicBezTo>
                  <a:lnTo>
                    <a:pt x="0" y="91"/>
                  </a:lnTo>
                  <a:lnTo>
                    <a:pt x="84" y="91"/>
                  </a:lnTo>
                  <a:lnTo>
                    <a:pt x="169" y="91"/>
                  </a:lnTo>
                  <a:lnTo>
                    <a:pt x="16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5" name="Freeform 896"/>
            <p:cNvSpPr>
              <a:spLocks noEditPoints="1"/>
            </p:cNvSpPr>
            <p:nvPr/>
          </p:nvSpPr>
          <p:spPr bwMode="auto">
            <a:xfrm>
              <a:off x="4097339" y="2746376"/>
              <a:ext cx="52388" cy="52388"/>
            </a:xfrm>
            <a:custGeom>
              <a:avLst/>
              <a:gdLst>
                <a:gd name="T0" fmla="*/ 59 w 69"/>
                <a:gd name="T1" fmla="*/ 41 h 69"/>
                <a:gd name="T2" fmla="*/ 45 w 69"/>
                <a:gd name="T3" fmla="*/ 41 h 69"/>
                <a:gd name="T4" fmla="*/ 40 w 69"/>
                <a:gd name="T5" fmla="*/ 45 h 69"/>
                <a:gd name="T6" fmla="*/ 40 w 69"/>
                <a:gd name="T7" fmla="*/ 59 h 69"/>
                <a:gd name="T8" fmla="*/ 28 w 69"/>
                <a:gd name="T9" fmla="*/ 59 h 69"/>
                <a:gd name="T10" fmla="*/ 28 w 69"/>
                <a:gd name="T11" fmla="*/ 45 h 69"/>
                <a:gd name="T12" fmla="*/ 24 w 69"/>
                <a:gd name="T13" fmla="*/ 41 h 69"/>
                <a:gd name="T14" fmla="*/ 10 w 69"/>
                <a:gd name="T15" fmla="*/ 41 h 69"/>
                <a:gd name="T16" fmla="*/ 10 w 69"/>
                <a:gd name="T17" fmla="*/ 28 h 69"/>
                <a:gd name="T18" fmla="*/ 24 w 69"/>
                <a:gd name="T19" fmla="*/ 28 h 69"/>
                <a:gd name="T20" fmla="*/ 28 w 69"/>
                <a:gd name="T21" fmla="*/ 24 h 69"/>
                <a:gd name="T22" fmla="*/ 28 w 69"/>
                <a:gd name="T23" fmla="*/ 10 h 69"/>
                <a:gd name="T24" fmla="*/ 40 w 69"/>
                <a:gd name="T25" fmla="*/ 10 h 69"/>
                <a:gd name="T26" fmla="*/ 40 w 69"/>
                <a:gd name="T27" fmla="*/ 24 h 69"/>
                <a:gd name="T28" fmla="*/ 45 w 69"/>
                <a:gd name="T29" fmla="*/ 28 h 69"/>
                <a:gd name="T30" fmla="*/ 59 w 69"/>
                <a:gd name="T31" fmla="*/ 28 h 69"/>
                <a:gd name="T32" fmla="*/ 59 w 69"/>
                <a:gd name="T33" fmla="*/ 41 h 69"/>
                <a:gd name="T34" fmla="*/ 64 w 69"/>
                <a:gd name="T35" fmla="*/ 19 h 69"/>
                <a:gd name="T36" fmla="*/ 50 w 69"/>
                <a:gd name="T37" fmla="*/ 19 h 69"/>
                <a:gd name="T38" fmla="*/ 50 w 69"/>
                <a:gd name="T39" fmla="*/ 5 h 69"/>
                <a:gd name="T40" fmla="*/ 45 w 69"/>
                <a:gd name="T41" fmla="*/ 0 h 69"/>
                <a:gd name="T42" fmla="*/ 24 w 69"/>
                <a:gd name="T43" fmla="*/ 0 h 69"/>
                <a:gd name="T44" fmla="*/ 19 w 69"/>
                <a:gd name="T45" fmla="*/ 5 h 69"/>
                <a:gd name="T46" fmla="*/ 19 w 69"/>
                <a:gd name="T47" fmla="*/ 19 h 69"/>
                <a:gd name="T48" fmla="*/ 5 w 69"/>
                <a:gd name="T49" fmla="*/ 19 h 69"/>
                <a:gd name="T50" fmla="*/ 0 w 69"/>
                <a:gd name="T51" fmla="*/ 24 h 69"/>
                <a:gd name="T52" fmla="*/ 0 w 69"/>
                <a:gd name="T53" fmla="*/ 45 h 69"/>
                <a:gd name="T54" fmla="*/ 5 w 69"/>
                <a:gd name="T55" fmla="*/ 50 h 69"/>
                <a:gd name="T56" fmla="*/ 19 w 69"/>
                <a:gd name="T57" fmla="*/ 50 h 69"/>
                <a:gd name="T58" fmla="*/ 19 w 69"/>
                <a:gd name="T59" fmla="*/ 64 h 69"/>
                <a:gd name="T60" fmla="*/ 24 w 69"/>
                <a:gd name="T61" fmla="*/ 69 h 69"/>
                <a:gd name="T62" fmla="*/ 45 w 69"/>
                <a:gd name="T63" fmla="*/ 69 h 69"/>
                <a:gd name="T64" fmla="*/ 50 w 69"/>
                <a:gd name="T65" fmla="*/ 64 h 69"/>
                <a:gd name="T66" fmla="*/ 50 w 69"/>
                <a:gd name="T67" fmla="*/ 50 h 69"/>
                <a:gd name="T68" fmla="*/ 64 w 69"/>
                <a:gd name="T69" fmla="*/ 50 h 69"/>
                <a:gd name="T70" fmla="*/ 69 w 69"/>
                <a:gd name="T71" fmla="*/ 45 h 69"/>
                <a:gd name="T72" fmla="*/ 69 w 69"/>
                <a:gd name="T73" fmla="*/ 24 h 69"/>
                <a:gd name="T74" fmla="*/ 64 w 69"/>
                <a:gd name="T75" fmla="*/ 1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9" h="69">
                  <a:moveTo>
                    <a:pt x="59" y="41"/>
                  </a:moveTo>
                  <a:lnTo>
                    <a:pt x="45" y="41"/>
                  </a:lnTo>
                  <a:cubicBezTo>
                    <a:pt x="42" y="41"/>
                    <a:pt x="40" y="43"/>
                    <a:pt x="40" y="45"/>
                  </a:cubicBezTo>
                  <a:lnTo>
                    <a:pt x="40" y="59"/>
                  </a:lnTo>
                  <a:lnTo>
                    <a:pt x="28" y="59"/>
                  </a:lnTo>
                  <a:lnTo>
                    <a:pt x="28" y="45"/>
                  </a:lnTo>
                  <a:cubicBezTo>
                    <a:pt x="28" y="43"/>
                    <a:pt x="26" y="41"/>
                    <a:pt x="24" y="41"/>
                  </a:cubicBezTo>
                  <a:lnTo>
                    <a:pt x="10" y="41"/>
                  </a:lnTo>
                  <a:lnTo>
                    <a:pt x="10" y="28"/>
                  </a:lnTo>
                  <a:lnTo>
                    <a:pt x="24" y="28"/>
                  </a:lnTo>
                  <a:cubicBezTo>
                    <a:pt x="26" y="28"/>
                    <a:pt x="28" y="26"/>
                    <a:pt x="28" y="24"/>
                  </a:cubicBezTo>
                  <a:lnTo>
                    <a:pt x="28" y="10"/>
                  </a:lnTo>
                  <a:lnTo>
                    <a:pt x="40" y="10"/>
                  </a:lnTo>
                  <a:lnTo>
                    <a:pt x="40" y="24"/>
                  </a:lnTo>
                  <a:cubicBezTo>
                    <a:pt x="40" y="26"/>
                    <a:pt x="42" y="28"/>
                    <a:pt x="45" y="28"/>
                  </a:cubicBezTo>
                  <a:lnTo>
                    <a:pt x="59" y="28"/>
                  </a:lnTo>
                  <a:lnTo>
                    <a:pt x="59" y="41"/>
                  </a:lnTo>
                  <a:close/>
                  <a:moveTo>
                    <a:pt x="64" y="19"/>
                  </a:moveTo>
                  <a:lnTo>
                    <a:pt x="50" y="19"/>
                  </a:lnTo>
                  <a:lnTo>
                    <a:pt x="50" y="5"/>
                  </a:lnTo>
                  <a:cubicBezTo>
                    <a:pt x="50" y="2"/>
                    <a:pt x="48" y="0"/>
                    <a:pt x="45" y="0"/>
                  </a:cubicBezTo>
                  <a:lnTo>
                    <a:pt x="24" y="0"/>
                  </a:lnTo>
                  <a:cubicBezTo>
                    <a:pt x="21" y="0"/>
                    <a:pt x="19" y="2"/>
                    <a:pt x="19" y="5"/>
                  </a:cubicBezTo>
                  <a:lnTo>
                    <a:pt x="19" y="19"/>
                  </a:lnTo>
                  <a:lnTo>
                    <a:pt x="5" y="19"/>
                  </a:lnTo>
                  <a:cubicBezTo>
                    <a:pt x="2" y="19"/>
                    <a:pt x="0" y="21"/>
                    <a:pt x="0" y="24"/>
                  </a:cubicBezTo>
                  <a:lnTo>
                    <a:pt x="0" y="45"/>
                  </a:lnTo>
                  <a:cubicBezTo>
                    <a:pt x="0" y="48"/>
                    <a:pt x="2" y="50"/>
                    <a:pt x="5" y="50"/>
                  </a:cubicBezTo>
                  <a:lnTo>
                    <a:pt x="19" y="50"/>
                  </a:lnTo>
                  <a:lnTo>
                    <a:pt x="19" y="64"/>
                  </a:lnTo>
                  <a:cubicBezTo>
                    <a:pt x="19" y="67"/>
                    <a:pt x="21" y="69"/>
                    <a:pt x="24" y="69"/>
                  </a:cubicBezTo>
                  <a:lnTo>
                    <a:pt x="45" y="69"/>
                  </a:lnTo>
                  <a:cubicBezTo>
                    <a:pt x="48" y="69"/>
                    <a:pt x="50" y="67"/>
                    <a:pt x="50" y="64"/>
                  </a:cubicBezTo>
                  <a:lnTo>
                    <a:pt x="50" y="50"/>
                  </a:lnTo>
                  <a:lnTo>
                    <a:pt x="64" y="50"/>
                  </a:lnTo>
                  <a:cubicBezTo>
                    <a:pt x="66" y="50"/>
                    <a:pt x="69" y="48"/>
                    <a:pt x="69" y="45"/>
                  </a:cubicBezTo>
                  <a:lnTo>
                    <a:pt x="69" y="24"/>
                  </a:lnTo>
                  <a:cubicBezTo>
                    <a:pt x="69" y="21"/>
                    <a:pt x="66" y="19"/>
                    <a:pt x="6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6" name="Oval 897"/>
            <p:cNvSpPr>
              <a:spLocks noChangeArrowheads="1"/>
            </p:cNvSpPr>
            <p:nvPr/>
          </p:nvSpPr>
          <p:spPr bwMode="auto">
            <a:xfrm>
              <a:off x="4084639" y="2832101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7" name="Oval 898"/>
            <p:cNvSpPr>
              <a:spLocks noChangeArrowheads="1"/>
            </p:cNvSpPr>
            <p:nvPr/>
          </p:nvSpPr>
          <p:spPr bwMode="auto">
            <a:xfrm>
              <a:off x="4149726" y="2832101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8" name="Freeform 899"/>
            <p:cNvSpPr>
              <a:spLocks/>
            </p:cNvSpPr>
            <p:nvPr/>
          </p:nvSpPr>
          <p:spPr bwMode="auto">
            <a:xfrm>
              <a:off x="4102101" y="2878138"/>
              <a:ext cx="42863" cy="15875"/>
            </a:xfrm>
            <a:custGeom>
              <a:avLst/>
              <a:gdLst>
                <a:gd name="T0" fmla="*/ 53 w 57"/>
                <a:gd name="T1" fmla="*/ 2 h 21"/>
                <a:gd name="T2" fmla="*/ 47 w 57"/>
                <a:gd name="T3" fmla="*/ 4 h 21"/>
                <a:gd name="T4" fmla="*/ 28 w 57"/>
                <a:gd name="T5" fmla="*/ 11 h 21"/>
                <a:gd name="T6" fmla="*/ 10 w 57"/>
                <a:gd name="T7" fmla="*/ 4 h 21"/>
                <a:gd name="T8" fmla="*/ 3 w 57"/>
                <a:gd name="T9" fmla="*/ 2 h 21"/>
                <a:gd name="T10" fmla="*/ 1 w 57"/>
                <a:gd name="T11" fmla="*/ 8 h 21"/>
                <a:gd name="T12" fmla="*/ 28 w 57"/>
                <a:gd name="T13" fmla="*/ 21 h 21"/>
                <a:gd name="T14" fmla="*/ 55 w 57"/>
                <a:gd name="T15" fmla="*/ 8 h 21"/>
                <a:gd name="T16" fmla="*/ 53 w 57"/>
                <a:gd name="T1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" h="21">
                  <a:moveTo>
                    <a:pt x="53" y="2"/>
                  </a:moveTo>
                  <a:cubicBezTo>
                    <a:pt x="51" y="0"/>
                    <a:pt x="48" y="1"/>
                    <a:pt x="47" y="4"/>
                  </a:cubicBezTo>
                  <a:cubicBezTo>
                    <a:pt x="47" y="4"/>
                    <a:pt x="43" y="11"/>
                    <a:pt x="28" y="11"/>
                  </a:cubicBezTo>
                  <a:cubicBezTo>
                    <a:pt x="14" y="11"/>
                    <a:pt x="10" y="4"/>
                    <a:pt x="10" y="4"/>
                  </a:cubicBezTo>
                  <a:cubicBezTo>
                    <a:pt x="8" y="1"/>
                    <a:pt x="6" y="0"/>
                    <a:pt x="3" y="2"/>
                  </a:cubicBezTo>
                  <a:cubicBezTo>
                    <a:pt x="1" y="3"/>
                    <a:pt x="0" y="6"/>
                    <a:pt x="1" y="8"/>
                  </a:cubicBezTo>
                  <a:cubicBezTo>
                    <a:pt x="1" y="8"/>
                    <a:pt x="8" y="21"/>
                    <a:pt x="28" y="21"/>
                  </a:cubicBezTo>
                  <a:cubicBezTo>
                    <a:pt x="49" y="21"/>
                    <a:pt x="55" y="8"/>
                    <a:pt x="55" y="8"/>
                  </a:cubicBezTo>
                  <a:cubicBezTo>
                    <a:pt x="57" y="6"/>
                    <a:pt x="56" y="3"/>
                    <a:pt x="5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9" name="Freeform 901"/>
            <p:cNvSpPr>
              <a:spLocks/>
            </p:cNvSpPr>
            <p:nvPr/>
          </p:nvSpPr>
          <p:spPr bwMode="auto">
            <a:xfrm>
              <a:off x="4108451" y="2976563"/>
              <a:ext cx="30163" cy="33338"/>
            </a:xfrm>
            <a:custGeom>
              <a:avLst/>
              <a:gdLst>
                <a:gd name="T0" fmla="*/ 9 w 41"/>
                <a:gd name="T1" fmla="*/ 0 h 43"/>
                <a:gd name="T2" fmla="*/ 20 w 41"/>
                <a:gd name="T3" fmla="*/ 4 h 43"/>
                <a:gd name="T4" fmla="*/ 32 w 41"/>
                <a:gd name="T5" fmla="*/ 0 h 43"/>
                <a:gd name="T6" fmla="*/ 41 w 41"/>
                <a:gd name="T7" fmla="*/ 43 h 43"/>
                <a:gd name="T8" fmla="*/ 0 w 41"/>
                <a:gd name="T9" fmla="*/ 43 h 43"/>
                <a:gd name="T10" fmla="*/ 9 w 41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43">
                  <a:moveTo>
                    <a:pt x="9" y="0"/>
                  </a:moveTo>
                  <a:cubicBezTo>
                    <a:pt x="13" y="2"/>
                    <a:pt x="17" y="4"/>
                    <a:pt x="20" y="4"/>
                  </a:cubicBezTo>
                  <a:cubicBezTo>
                    <a:pt x="24" y="4"/>
                    <a:pt x="28" y="2"/>
                    <a:pt x="32" y="0"/>
                  </a:cubicBezTo>
                  <a:lnTo>
                    <a:pt x="41" y="43"/>
                  </a:lnTo>
                  <a:lnTo>
                    <a:pt x="0" y="43"/>
                  </a:lnTo>
                  <a:lnTo>
                    <a:pt x="9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0" name="Freeform 902"/>
            <p:cNvSpPr>
              <a:spLocks/>
            </p:cNvSpPr>
            <p:nvPr/>
          </p:nvSpPr>
          <p:spPr bwMode="auto">
            <a:xfrm>
              <a:off x="4110039" y="2954338"/>
              <a:ext cx="26988" cy="19050"/>
            </a:xfrm>
            <a:custGeom>
              <a:avLst/>
              <a:gdLst>
                <a:gd name="T0" fmla="*/ 17 w 35"/>
                <a:gd name="T1" fmla="*/ 25 h 25"/>
                <a:gd name="T2" fmla="*/ 0 w 35"/>
                <a:gd name="T3" fmla="*/ 12 h 25"/>
                <a:gd name="T4" fmla="*/ 17 w 35"/>
                <a:gd name="T5" fmla="*/ 0 h 25"/>
                <a:gd name="T6" fmla="*/ 35 w 35"/>
                <a:gd name="T7" fmla="*/ 12 h 25"/>
                <a:gd name="T8" fmla="*/ 17 w 35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5">
                  <a:moveTo>
                    <a:pt x="17" y="25"/>
                  </a:moveTo>
                  <a:cubicBezTo>
                    <a:pt x="12" y="25"/>
                    <a:pt x="3" y="17"/>
                    <a:pt x="0" y="12"/>
                  </a:cubicBezTo>
                  <a:lnTo>
                    <a:pt x="17" y="0"/>
                  </a:lnTo>
                  <a:lnTo>
                    <a:pt x="35" y="12"/>
                  </a:lnTo>
                  <a:cubicBezTo>
                    <a:pt x="31" y="17"/>
                    <a:pt x="23" y="25"/>
                    <a:pt x="1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1" name="Freeform 909"/>
            <p:cNvSpPr>
              <a:spLocks/>
            </p:cNvSpPr>
            <p:nvPr/>
          </p:nvSpPr>
          <p:spPr bwMode="auto">
            <a:xfrm>
              <a:off x="4113214" y="2857501"/>
              <a:ext cx="19050" cy="9525"/>
            </a:xfrm>
            <a:custGeom>
              <a:avLst/>
              <a:gdLst>
                <a:gd name="T0" fmla="*/ 12 w 24"/>
                <a:gd name="T1" fmla="*/ 13 h 13"/>
                <a:gd name="T2" fmla="*/ 23 w 24"/>
                <a:gd name="T3" fmla="*/ 9 h 13"/>
                <a:gd name="T4" fmla="*/ 22 w 24"/>
                <a:gd name="T5" fmla="*/ 2 h 13"/>
                <a:gd name="T6" fmla="*/ 15 w 24"/>
                <a:gd name="T7" fmla="*/ 3 h 13"/>
                <a:gd name="T8" fmla="*/ 12 w 24"/>
                <a:gd name="T9" fmla="*/ 4 h 13"/>
                <a:gd name="T10" fmla="*/ 9 w 24"/>
                <a:gd name="T11" fmla="*/ 3 h 13"/>
                <a:gd name="T12" fmla="*/ 3 w 24"/>
                <a:gd name="T13" fmla="*/ 2 h 13"/>
                <a:gd name="T14" fmla="*/ 2 w 24"/>
                <a:gd name="T15" fmla="*/ 9 h 13"/>
                <a:gd name="T16" fmla="*/ 12 w 24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12" y="13"/>
                  </a:moveTo>
                  <a:cubicBezTo>
                    <a:pt x="19" y="13"/>
                    <a:pt x="22" y="9"/>
                    <a:pt x="23" y="9"/>
                  </a:cubicBezTo>
                  <a:cubicBezTo>
                    <a:pt x="24" y="6"/>
                    <a:pt x="24" y="3"/>
                    <a:pt x="22" y="2"/>
                  </a:cubicBezTo>
                  <a:cubicBezTo>
                    <a:pt x="20" y="0"/>
                    <a:pt x="17" y="1"/>
                    <a:pt x="15" y="3"/>
                  </a:cubicBezTo>
                  <a:cubicBezTo>
                    <a:pt x="15" y="3"/>
                    <a:pt x="14" y="4"/>
                    <a:pt x="12" y="4"/>
                  </a:cubicBezTo>
                  <a:cubicBezTo>
                    <a:pt x="10" y="4"/>
                    <a:pt x="10" y="3"/>
                    <a:pt x="9" y="3"/>
                  </a:cubicBezTo>
                  <a:cubicBezTo>
                    <a:pt x="8" y="1"/>
                    <a:pt x="5" y="1"/>
                    <a:pt x="3" y="2"/>
                  </a:cubicBezTo>
                  <a:cubicBezTo>
                    <a:pt x="1" y="4"/>
                    <a:pt x="0" y="6"/>
                    <a:pt x="2" y="9"/>
                  </a:cubicBezTo>
                  <a:cubicBezTo>
                    <a:pt x="2" y="9"/>
                    <a:pt x="6" y="13"/>
                    <a:pt x="12" y="1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2" name="Freeform 910"/>
            <p:cNvSpPr>
              <a:spLocks noEditPoints="1"/>
            </p:cNvSpPr>
            <p:nvPr/>
          </p:nvSpPr>
          <p:spPr bwMode="auto">
            <a:xfrm>
              <a:off x="3984626" y="2730501"/>
              <a:ext cx="277813" cy="285750"/>
            </a:xfrm>
            <a:custGeom>
              <a:avLst/>
              <a:gdLst>
                <a:gd name="T0" fmla="*/ 291 w 364"/>
                <a:gd name="T1" fmla="*/ 342 h 376"/>
                <a:gd name="T2" fmla="*/ 279 w 364"/>
                <a:gd name="T3" fmla="*/ 340 h 376"/>
                <a:gd name="T4" fmla="*/ 213 w 364"/>
                <a:gd name="T5" fmla="*/ 367 h 376"/>
                <a:gd name="T6" fmla="*/ 216 w 364"/>
                <a:gd name="T7" fmla="*/ 317 h 376"/>
                <a:gd name="T8" fmla="*/ 258 w 364"/>
                <a:gd name="T9" fmla="*/ 262 h 376"/>
                <a:gd name="T10" fmla="*/ 355 w 364"/>
                <a:gd name="T11" fmla="*/ 344 h 376"/>
                <a:gd name="T12" fmla="*/ 44 w 364"/>
                <a:gd name="T13" fmla="*/ 273 h 376"/>
                <a:gd name="T14" fmla="*/ 142 w 364"/>
                <a:gd name="T15" fmla="*/ 316 h 376"/>
                <a:gd name="T16" fmla="*/ 157 w 364"/>
                <a:gd name="T17" fmla="*/ 310 h 376"/>
                <a:gd name="T18" fmla="*/ 83 w 364"/>
                <a:gd name="T19" fmla="*/ 367 h 376"/>
                <a:gd name="T20" fmla="*/ 80 w 364"/>
                <a:gd name="T21" fmla="*/ 337 h 376"/>
                <a:gd name="T22" fmla="*/ 74 w 364"/>
                <a:gd name="T23" fmla="*/ 367 h 376"/>
                <a:gd name="T24" fmla="*/ 127 w 364"/>
                <a:gd name="T25" fmla="*/ 256 h 376"/>
                <a:gd name="T26" fmla="*/ 116 w 364"/>
                <a:gd name="T27" fmla="*/ 261 h 376"/>
                <a:gd name="T28" fmla="*/ 178 w 364"/>
                <a:gd name="T29" fmla="*/ 247 h 376"/>
                <a:gd name="T30" fmla="*/ 187 w 364"/>
                <a:gd name="T31" fmla="*/ 247 h 376"/>
                <a:gd name="T32" fmla="*/ 182 w 364"/>
                <a:gd name="T33" fmla="*/ 282 h 376"/>
                <a:gd name="T34" fmla="*/ 177 w 364"/>
                <a:gd name="T35" fmla="*/ 247 h 376"/>
                <a:gd name="T36" fmla="*/ 98 w 364"/>
                <a:gd name="T37" fmla="*/ 109 h 376"/>
                <a:gd name="T38" fmla="*/ 226 w 364"/>
                <a:gd name="T39" fmla="*/ 221 h 376"/>
                <a:gd name="T40" fmla="*/ 190 w 364"/>
                <a:gd name="T41" fmla="*/ 237 h 376"/>
                <a:gd name="T42" fmla="*/ 179 w 364"/>
                <a:gd name="T43" fmla="*/ 238 h 376"/>
                <a:gd name="T44" fmla="*/ 139 w 364"/>
                <a:gd name="T45" fmla="*/ 221 h 376"/>
                <a:gd name="T46" fmla="*/ 81 w 364"/>
                <a:gd name="T47" fmla="*/ 143 h 376"/>
                <a:gd name="T48" fmla="*/ 81 w 364"/>
                <a:gd name="T49" fmla="*/ 143 h 376"/>
                <a:gd name="T50" fmla="*/ 261 w 364"/>
                <a:gd name="T51" fmla="*/ 26 h 376"/>
                <a:gd name="T52" fmla="*/ 98 w 364"/>
                <a:gd name="T53" fmla="*/ 100 h 376"/>
                <a:gd name="T54" fmla="*/ 276 w 364"/>
                <a:gd name="T55" fmla="*/ 154 h 376"/>
                <a:gd name="T56" fmla="*/ 182 w 364"/>
                <a:gd name="T57" fmla="*/ 318 h 376"/>
                <a:gd name="T58" fmla="*/ 200 w 364"/>
                <a:gd name="T59" fmla="*/ 305 h 376"/>
                <a:gd name="T60" fmla="*/ 182 w 364"/>
                <a:gd name="T61" fmla="*/ 328 h 376"/>
                <a:gd name="T62" fmla="*/ 162 w 364"/>
                <a:gd name="T63" fmla="*/ 367 h 376"/>
                <a:gd name="T64" fmla="*/ 248 w 364"/>
                <a:gd name="T65" fmla="*/ 261 h 376"/>
                <a:gd name="T66" fmla="*/ 237 w 364"/>
                <a:gd name="T67" fmla="*/ 256 h 376"/>
                <a:gd name="T68" fmla="*/ 269 w 364"/>
                <a:gd name="T69" fmla="*/ 254 h 376"/>
                <a:gd name="T70" fmla="*/ 276 w 364"/>
                <a:gd name="T71" fmla="*/ 165 h 376"/>
                <a:gd name="T72" fmla="*/ 276 w 364"/>
                <a:gd name="T73" fmla="*/ 123 h 376"/>
                <a:gd name="T74" fmla="*/ 276 w 364"/>
                <a:gd name="T75" fmla="*/ 104 h 376"/>
                <a:gd name="T76" fmla="*/ 94 w 364"/>
                <a:gd name="T77" fmla="*/ 25 h 376"/>
                <a:gd name="T78" fmla="*/ 88 w 364"/>
                <a:gd name="T79" fmla="*/ 105 h 376"/>
                <a:gd name="T80" fmla="*/ 88 w 364"/>
                <a:gd name="T81" fmla="*/ 163 h 376"/>
                <a:gd name="T82" fmla="*/ 115 w 364"/>
                <a:gd name="T83" fmla="*/ 252 h 376"/>
                <a:gd name="T84" fmla="*/ 0 w 364"/>
                <a:gd name="T85" fmla="*/ 344 h 376"/>
                <a:gd name="T86" fmla="*/ 360 w 364"/>
                <a:gd name="T87" fmla="*/ 376 h 376"/>
                <a:gd name="T88" fmla="*/ 325 w 364"/>
                <a:gd name="T89" fmla="*/ 265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64" h="376">
                  <a:moveTo>
                    <a:pt x="355" y="367"/>
                  </a:moveTo>
                  <a:lnTo>
                    <a:pt x="291" y="367"/>
                  </a:lnTo>
                  <a:lnTo>
                    <a:pt x="291" y="342"/>
                  </a:lnTo>
                  <a:cubicBezTo>
                    <a:pt x="291" y="340"/>
                    <a:pt x="290" y="338"/>
                    <a:pt x="288" y="338"/>
                  </a:cubicBezTo>
                  <a:lnTo>
                    <a:pt x="285" y="337"/>
                  </a:lnTo>
                  <a:cubicBezTo>
                    <a:pt x="282" y="336"/>
                    <a:pt x="280" y="338"/>
                    <a:pt x="279" y="340"/>
                  </a:cubicBezTo>
                  <a:cubicBezTo>
                    <a:pt x="278" y="343"/>
                    <a:pt x="280" y="345"/>
                    <a:pt x="282" y="346"/>
                  </a:cubicBezTo>
                  <a:lnTo>
                    <a:pt x="282" y="367"/>
                  </a:lnTo>
                  <a:lnTo>
                    <a:pt x="213" y="367"/>
                  </a:lnTo>
                  <a:lnTo>
                    <a:pt x="202" y="317"/>
                  </a:lnTo>
                  <a:cubicBezTo>
                    <a:pt x="204" y="315"/>
                    <a:pt x="206" y="313"/>
                    <a:pt x="208" y="310"/>
                  </a:cubicBezTo>
                  <a:lnTo>
                    <a:pt x="216" y="317"/>
                  </a:lnTo>
                  <a:cubicBezTo>
                    <a:pt x="217" y="317"/>
                    <a:pt x="218" y="317"/>
                    <a:pt x="219" y="317"/>
                  </a:cubicBezTo>
                  <a:cubicBezTo>
                    <a:pt x="220" y="317"/>
                    <a:pt x="222" y="317"/>
                    <a:pt x="222" y="316"/>
                  </a:cubicBezTo>
                  <a:cubicBezTo>
                    <a:pt x="226" y="312"/>
                    <a:pt x="253" y="283"/>
                    <a:pt x="258" y="262"/>
                  </a:cubicBezTo>
                  <a:cubicBezTo>
                    <a:pt x="261" y="263"/>
                    <a:pt x="265" y="263"/>
                    <a:pt x="268" y="263"/>
                  </a:cubicBezTo>
                  <a:cubicBezTo>
                    <a:pt x="285" y="265"/>
                    <a:pt x="309" y="266"/>
                    <a:pt x="320" y="273"/>
                  </a:cubicBezTo>
                  <a:cubicBezTo>
                    <a:pt x="342" y="285"/>
                    <a:pt x="355" y="311"/>
                    <a:pt x="355" y="344"/>
                  </a:cubicBezTo>
                  <a:lnTo>
                    <a:pt x="355" y="367"/>
                  </a:lnTo>
                  <a:close/>
                  <a:moveTo>
                    <a:pt x="10" y="344"/>
                  </a:moveTo>
                  <a:cubicBezTo>
                    <a:pt x="10" y="311"/>
                    <a:pt x="23" y="285"/>
                    <a:pt x="44" y="273"/>
                  </a:cubicBezTo>
                  <a:cubicBezTo>
                    <a:pt x="56" y="266"/>
                    <a:pt x="79" y="265"/>
                    <a:pt x="96" y="263"/>
                  </a:cubicBezTo>
                  <a:cubicBezTo>
                    <a:pt x="100" y="263"/>
                    <a:pt x="104" y="263"/>
                    <a:pt x="107" y="262"/>
                  </a:cubicBezTo>
                  <a:cubicBezTo>
                    <a:pt x="111" y="283"/>
                    <a:pt x="139" y="312"/>
                    <a:pt x="142" y="316"/>
                  </a:cubicBezTo>
                  <a:cubicBezTo>
                    <a:pt x="143" y="317"/>
                    <a:pt x="144" y="317"/>
                    <a:pt x="146" y="317"/>
                  </a:cubicBezTo>
                  <a:cubicBezTo>
                    <a:pt x="147" y="317"/>
                    <a:pt x="148" y="317"/>
                    <a:pt x="148" y="317"/>
                  </a:cubicBezTo>
                  <a:lnTo>
                    <a:pt x="157" y="310"/>
                  </a:lnTo>
                  <a:cubicBezTo>
                    <a:pt x="159" y="313"/>
                    <a:pt x="161" y="315"/>
                    <a:pt x="163" y="317"/>
                  </a:cubicBezTo>
                  <a:lnTo>
                    <a:pt x="152" y="367"/>
                  </a:lnTo>
                  <a:lnTo>
                    <a:pt x="83" y="367"/>
                  </a:lnTo>
                  <a:lnTo>
                    <a:pt x="83" y="346"/>
                  </a:lnTo>
                  <a:cubicBezTo>
                    <a:pt x="85" y="345"/>
                    <a:pt x="86" y="343"/>
                    <a:pt x="86" y="340"/>
                  </a:cubicBezTo>
                  <a:cubicBezTo>
                    <a:pt x="85" y="338"/>
                    <a:pt x="82" y="336"/>
                    <a:pt x="80" y="337"/>
                  </a:cubicBezTo>
                  <a:lnTo>
                    <a:pt x="77" y="338"/>
                  </a:lnTo>
                  <a:cubicBezTo>
                    <a:pt x="75" y="338"/>
                    <a:pt x="74" y="340"/>
                    <a:pt x="74" y="342"/>
                  </a:cubicBezTo>
                  <a:lnTo>
                    <a:pt x="74" y="367"/>
                  </a:lnTo>
                  <a:lnTo>
                    <a:pt x="10" y="367"/>
                  </a:lnTo>
                  <a:lnTo>
                    <a:pt x="10" y="344"/>
                  </a:lnTo>
                  <a:close/>
                  <a:moveTo>
                    <a:pt x="127" y="256"/>
                  </a:moveTo>
                  <a:cubicBezTo>
                    <a:pt x="136" y="268"/>
                    <a:pt x="159" y="281"/>
                    <a:pt x="173" y="288"/>
                  </a:cubicBezTo>
                  <a:lnTo>
                    <a:pt x="146" y="307"/>
                  </a:lnTo>
                  <a:cubicBezTo>
                    <a:pt x="137" y="296"/>
                    <a:pt x="120" y="275"/>
                    <a:pt x="116" y="261"/>
                  </a:cubicBezTo>
                  <a:cubicBezTo>
                    <a:pt x="117" y="261"/>
                    <a:pt x="117" y="261"/>
                    <a:pt x="117" y="261"/>
                  </a:cubicBezTo>
                  <a:cubicBezTo>
                    <a:pt x="121" y="260"/>
                    <a:pt x="125" y="258"/>
                    <a:pt x="127" y="256"/>
                  </a:cubicBezTo>
                  <a:close/>
                  <a:moveTo>
                    <a:pt x="178" y="247"/>
                  </a:moveTo>
                  <a:cubicBezTo>
                    <a:pt x="179" y="248"/>
                    <a:pt x="181" y="248"/>
                    <a:pt x="182" y="248"/>
                  </a:cubicBezTo>
                  <a:cubicBezTo>
                    <a:pt x="184" y="248"/>
                    <a:pt x="185" y="248"/>
                    <a:pt x="187" y="247"/>
                  </a:cubicBezTo>
                  <a:cubicBezTo>
                    <a:pt x="187" y="247"/>
                    <a:pt x="187" y="247"/>
                    <a:pt x="187" y="247"/>
                  </a:cubicBezTo>
                  <a:cubicBezTo>
                    <a:pt x="197" y="246"/>
                    <a:pt x="211" y="240"/>
                    <a:pt x="225" y="233"/>
                  </a:cubicBezTo>
                  <a:cubicBezTo>
                    <a:pt x="226" y="238"/>
                    <a:pt x="228" y="244"/>
                    <a:pt x="231" y="249"/>
                  </a:cubicBezTo>
                  <a:cubicBezTo>
                    <a:pt x="229" y="256"/>
                    <a:pt x="205" y="271"/>
                    <a:pt x="182" y="282"/>
                  </a:cubicBezTo>
                  <a:cubicBezTo>
                    <a:pt x="159" y="271"/>
                    <a:pt x="135" y="256"/>
                    <a:pt x="134" y="249"/>
                  </a:cubicBezTo>
                  <a:cubicBezTo>
                    <a:pt x="137" y="244"/>
                    <a:pt x="139" y="238"/>
                    <a:pt x="140" y="233"/>
                  </a:cubicBezTo>
                  <a:cubicBezTo>
                    <a:pt x="153" y="240"/>
                    <a:pt x="167" y="246"/>
                    <a:pt x="177" y="247"/>
                  </a:cubicBezTo>
                  <a:cubicBezTo>
                    <a:pt x="177" y="247"/>
                    <a:pt x="178" y="247"/>
                    <a:pt x="178" y="247"/>
                  </a:cubicBezTo>
                  <a:close/>
                  <a:moveTo>
                    <a:pt x="98" y="165"/>
                  </a:moveTo>
                  <a:lnTo>
                    <a:pt x="98" y="109"/>
                  </a:lnTo>
                  <a:lnTo>
                    <a:pt x="267" y="109"/>
                  </a:lnTo>
                  <a:lnTo>
                    <a:pt x="267" y="165"/>
                  </a:lnTo>
                  <a:cubicBezTo>
                    <a:pt x="267" y="188"/>
                    <a:pt x="247" y="208"/>
                    <a:pt x="226" y="221"/>
                  </a:cubicBezTo>
                  <a:cubicBezTo>
                    <a:pt x="226" y="221"/>
                    <a:pt x="226" y="221"/>
                    <a:pt x="226" y="221"/>
                  </a:cubicBezTo>
                  <a:cubicBezTo>
                    <a:pt x="212" y="230"/>
                    <a:pt x="199" y="235"/>
                    <a:pt x="190" y="237"/>
                  </a:cubicBezTo>
                  <a:cubicBezTo>
                    <a:pt x="190" y="237"/>
                    <a:pt x="190" y="237"/>
                    <a:pt x="190" y="237"/>
                  </a:cubicBezTo>
                  <a:cubicBezTo>
                    <a:pt x="188" y="238"/>
                    <a:pt x="187" y="238"/>
                    <a:pt x="186" y="238"/>
                  </a:cubicBezTo>
                  <a:cubicBezTo>
                    <a:pt x="185" y="238"/>
                    <a:pt x="183" y="238"/>
                    <a:pt x="182" y="238"/>
                  </a:cubicBezTo>
                  <a:cubicBezTo>
                    <a:pt x="181" y="238"/>
                    <a:pt x="180" y="238"/>
                    <a:pt x="179" y="238"/>
                  </a:cubicBezTo>
                  <a:cubicBezTo>
                    <a:pt x="178" y="238"/>
                    <a:pt x="176" y="238"/>
                    <a:pt x="175" y="237"/>
                  </a:cubicBezTo>
                  <a:cubicBezTo>
                    <a:pt x="175" y="237"/>
                    <a:pt x="175" y="237"/>
                    <a:pt x="175" y="237"/>
                  </a:cubicBezTo>
                  <a:cubicBezTo>
                    <a:pt x="165" y="235"/>
                    <a:pt x="152" y="230"/>
                    <a:pt x="139" y="221"/>
                  </a:cubicBezTo>
                  <a:cubicBezTo>
                    <a:pt x="139" y="221"/>
                    <a:pt x="139" y="221"/>
                    <a:pt x="139" y="221"/>
                  </a:cubicBezTo>
                  <a:cubicBezTo>
                    <a:pt x="118" y="208"/>
                    <a:pt x="98" y="188"/>
                    <a:pt x="98" y="165"/>
                  </a:cubicBezTo>
                  <a:close/>
                  <a:moveTo>
                    <a:pt x="81" y="143"/>
                  </a:moveTo>
                  <a:cubicBezTo>
                    <a:pt x="81" y="133"/>
                    <a:pt x="84" y="132"/>
                    <a:pt x="88" y="132"/>
                  </a:cubicBezTo>
                  <a:lnTo>
                    <a:pt x="88" y="154"/>
                  </a:lnTo>
                  <a:cubicBezTo>
                    <a:pt x="84" y="154"/>
                    <a:pt x="81" y="153"/>
                    <a:pt x="81" y="143"/>
                  </a:cubicBezTo>
                  <a:close/>
                  <a:moveTo>
                    <a:pt x="104" y="26"/>
                  </a:moveTo>
                  <a:cubicBezTo>
                    <a:pt x="105" y="15"/>
                    <a:pt x="118" y="9"/>
                    <a:pt x="182" y="9"/>
                  </a:cubicBezTo>
                  <a:cubicBezTo>
                    <a:pt x="246" y="9"/>
                    <a:pt x="259" y="15"/>
                    <a:pt x="261" y="26"/>
                  </a:cubicBezTo>
                  <a:lnTo>
                    <a:pt x="267" y="100"/>
                  </a:lnTo>
                  <a:lnTo>
                    <a:pt x="182" y="100"/>
                  </a:lnTo>
                  <a:lnTo>
                    <a:pt x="98" y="100"/>
                  </a:lnTo>
                  <a:lnTo>
                    <a:pt x="104" y="26"/>
                  </a:lnTo>
                  <a:close/>
                  <a:moveTo>
                    <a:pt x="284" y="143"/>
                  </a:moveTo>
                  <a:cubicBezTo>
                    <a:pt x="284" y="153"/>
                    <a:pt x="280" y="154"/>
                    <a:pt x="276" y="154"/>
                  </a:cubicBezTo>
                  <a:lnTo>
                    <a:pt x="276" y="132"/>
                  </a:lnTo>
                  <a:cubicBezTo>
                    <a:pt x="280" y="132"/>
                    <a:pt x="284" y="133"/>
                    <a:pt x="284" y="143"/>
                  </a:cubicBezTo>
                  <a:close/>
                  <a:moveTo>
                    <a:pt x="182" y="318"/>
                  </a:moveTo>
                  <a:cubicBezTo>
                    <a:pt x="177" y="318"/>
                    <a:pt x="168" y="310"/>
                    <a:pt x="165" y="305"/>
                  </a:cubicBezTo>
                  <a:lnTo>
                    <a:pt x="182" y="293"/>
                  </a:lnTo>
                  <a:lnTo>
                    <a:pt x="200" y="305"/>
                  </a:lnTo>
                  <a:cubicBezTo>
                    <a:pt x="196" y="310"/>
                    <a:pt x="188" y="318"/>
                    <a:pt x="182" y="318"/>
                  </a:cubicBezTo>
                  <a:close/>
                  <a:moveTo>
                    <a:pt x="171" y="324"/>
                  </a:moveTo>
                  <a:cubicBezTo>
                    <a:pt x="175" y="326"/>
                    <a:pt x="179" y="328"/>
                    <a:pt x="182" y="328"/>
                  </a:cubicBezTo>
                  <a:cubicBezTo>
                    <a:pt x="186" y="328"/>
                    <a:pt x="190" y="326"/>
                    <a:pt x="194" y="324"/>
                  </a:cubicBezTo>
                  <a:lnTo>
                    <a:pt x="203" y="367"/>
                  </a:lnTo>
                  <a:lnTo>
                    <a:pt x="162" y="367"/>
                  </a:lnTo>
                  <a:lnTo>
                    <a:pt x="171" y="324"/>
                  </a:lnTo>
                  <a:close/>
                  <a:moveTo>
                    <a:pt x="247" y="261"/>
                  </a:moveTo>
                  <a:cubicBezTo>
                    <a:pt x="248" y="261"/>
                    <a:pt x="248" y="261"/>
                    <a:pt x="248" y="261"/>
                  </a:cubicBezTo>
                  <a:cubicBezTo>
                    <a:pt x="245" y="275"/>
                    <a:pt x="228" y="296"/>
                    <a:pt x="218" y="307"/>
                  </a:cubicBezTo>
                  <a:lnTo>
                    <a:pt x="192" y="288"/>
                  </a:lnTo>
                  <a:cubicBezTo>
                    <a:pt x="206" y="281"/>
                    <a:pt x="229" y="268"/>
                    <a:pt x="237" y="256"/>
                  </a:cubicBezTo>
                  <a:cubicBezTo>
                    <a:pt x="240" y="258"/>
                    <a:pt x="243" y="260"/>
                    <a:pt x="247" y="261"/>
                  </a:cubicBezTo>
                  <a:close/>
                  <a:moveTo>
                    <a:pt x="325" y="265"/>
                  </a:moveTo>
                  <a:cubicBezTo>
                    <a:pt x="311" y="257"/>
                    <a:pt x="288" y="255"/>
                    <a:pt x="269" y="254"/>
                  </a:cubicBezTo>
                  <a:cubicBezTo>
                    <a:pt x="261" y="253"/>
                    <a:pt x="254" y="253"/>
                    <a:pt x="249" y="252"/>
                  </a:cubicBezTo>
                  <a:cubicBezTo>
                    <a:pt x="239" y="250"/>
                    <a:pt x="236" y="241"/>
                    <a:pt x="233" y="227"/>
                  </a:cubicBezTo>
                  <a:cubicBezTo>
                    <a:pt x="256" y="213"/>
                    <a:pt x="276" y="191"/>
                    <a:pt x="276" y="165"/>
                  </a:cubicBezTo>
                  <a:lnTo>
                    <a:pt x="276" y="163"/>
                  </a:lnTo>
                  <a:cubicBezTo>
                    <a:pt x="283" y="163"/>
                    <a:pt x="294" y="160"/>
                    <a:pt x="294" y="143"/>
                  </a:cubicBezTo>
                  <a:cubicBezTo>
                    <a:pt x="294" y="126"/>
                    <a:pt x="283" y="123"/>
                    <a:pt x="276" y="123"/>
                  </a:cubicBezTo>
                  <a:lnTo>
                    <a:pt x="276" y="105"/>
                  </a:lnTo>
                  <a:cubicBezTo>
                    <a:pt x="276" y="105"/>
                    <a:pt x="276" y="105"/>
                    <a:pt x="276" y="105"/>
                  </a:cubicBezTo>
                  <a:cubicBezTo>
                    <a:pt x="276" y="104"/>
                    <a:pt x="276" y="104"/>
                    <a:pt x="276" y="104"/>
                  </a:cubicBezTo>
                  <a:lnTo>
                    <a:pt x="270" y="25"/>
                  </a:lnTo>
                  <a:cubicBezTo>
                    <a:pt x="268" y="5"/>
                    <a:pt x="247" y="0"/>
                    <a:pt x="182" y="0"/>
                  </a:cubicBezTo>
                  <a:cubicBezTo>
                    <a:pt x="118" y="0"/>
                    <a:pt x="97" y="5"/>
                    <a:pt x="94" y="25"/>
                  </a:cubicBezTo>
                  <a:lnTo>
                    <a:pt x="88" y="104"/>
                  </a:lnTo>
                  <a:cubicBezTo>
                    <a:pt x="88" y="104"/>
                    <a:pt x="88" y="104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lnTo>
                    <a:pt x="88" y="123"/>
                  </a:lnTo>
                  <a:cubicBezTo>
                    <a:pt x="82" y="123"/>
                    <a:pt x="71" y="126"/>
                    <a:pt x="71" y="143"/>
                  </a:cubicBezTo>
                  <a:cubicBezTo>
                    <a:pt x="71" y="160"/>
                    <a:pt x="82" y="163"/>
                    <a:pt x="88" y="163"/>
                  </a:cubicBezTo>
                  <a:lnTo>
                    <a:pt x="88" y="165"/>
                  </a:lnTo>
                  <a:cubicBezTo>
                    <a:pt x="88" y="191"/>
                    <a:pt x="109" y="213"/>
                    <a:pt x="131" y="227"/>
                  </a:cubicBezTo>
                  <a:cubicBezTo>
                    <a:pt x="129" y="241"/>
                    <a:pt x="126" y="250"/>
                    <a:pt x="115" y="252"/>
                  </a:cubicBezTo>
                  <a:cubicBezTo>
                    <a:pt x="111" y="253"/>
                    <a:pt x="104" y="253"/>
                    <a:pt x="96" y="254"/>
                  </a:cubicBezTo>
                  <a:cubicBezTo>
                    <a:pt x="77" y="255"/>
                    <a:pt x="53" y="257"/>
                    <a:pt x="40" y="265"/>
                  </a:cubicBezTo>
                  <a:cubicBezTo>
                    <a:pt x="15" y="278"/>
                    <a:pt x="0" y="308"/>
                    <a:pt x="0" y="344"/>
                  </a:cubicBezTo>
                  <a:lnTo>
                    <a:pt x="0" y="371"/>
                  </a:lnTo>
                  <a:cubicBezTo>
                    <a:pt x="0" y="374"/>
                    <a:pt x="2" y="376"/>
                    <a:pt x="5" y="376"/>
                  </a:cubicBezTo>
                  <a:lnTo>
                    <a:pt x="360" y="376"/>
                  </a:lnTo>
                  <a:cubicBezTo>
                    <a:pt x="362" y="376"/>
                    <a:pt x="364" y="374"/>
                    <a:pt x="364" y="371"/>
                  </a:cubicBezTo>
                  <a:lnTo>
                    <a:pt x="364" y="344"/>
                  </a:lnTo>
                  <a:cubicBezTo>
                    <a:pt x="364" y="308"/>
                    <a:pt x="350" y="278"/>
                    <a:pt x="325" y="2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3" name="Freeform 911"/>
            <p:cNvSpPr>
              <a:spLocks noEditPoints="1"/>
            </p:cNvSpPr>
            <p:nvPr/>
          </p:nvSpPr>
          <p:spPr bwMode="auto">
            <a:xfrm>
              <a:off x="4064001" y="2820988"/>
              <a:ext cx="119063" cy="36513"/>
            </a:xfrm>
            <a:custGeom>
              <a:avLst/>
              <a:gdLst>
                <a:gd name="T0" fmla="*/ 12 w 157"/>
                <a:gd name="T1" fmla="*/ 35 h 47"/>
                <a:gd name="T2" fmla="*/ 10 w 157"/>
                <a:gd name="T3" fmla="*/ 13 h 47"/>
                <a:gd name="T4" fmla="*/ 61 w 157"/>
                <a:gd name="T5" fmla="*/ 13 h 47"/>
                <a:gd name="T6" fmla="*/ 57 w 157"/>
                <a:gd name="T7" fmla="*/ 35 h 47"/>
                <a:gd name="T8" fmla="*/ 55 w 157"/>
                <a:gd name="T9" fmla="*/ 38 h 47"/>
                <a:gd name="T10" fmla="*/ 15 w 157"/>
                <a:gd name="T11" fmla="*/ 38 h 47"/>
                <a:gd name="T12" fmla="*/ 12 w 157"/>
                <a:gd name="T13" fmla="*/ 35 h 47"/>
                <a:gd name="T14" fmla="*/ 147 w 157"/>
                <a:gd name="T15" fmla="*/ 13 h 47"/>
                <a:gd name="T16" fmla="*/ 145 w 157"/>
                <a:gd name="T17" fmla="*/ 35 h 47"/>
                <a:gd name="T18" fmla="*/ 142 w 157"/>
                <a:gd name="T19" fmla="*/ 38 h 47"/>
                <a:gd name="T20" fmla="*/ 102 w 157"/>
                <a:gd name="T21" fmla="*/ 38 h 47"/>
                <a:gd name="T22" fmla="*/ 99 w 157"/>
                <a:gd name="T23" fmla="*/ 35 h 47"/>
                <a:gd name="T24" fmla="*/ 96 w 157"/>
                <a:gd name="T25" fmla="*/ 13 h 47"/>
                <a:gd name="T26" fmla="*/ 147 w 157"/>
                <a:gd name="T27" fmla="*/ 13 h 47"/>
                <a:gd name="T28" fmla="*/ 67 w 157"/>
                <a:gd name="T29" fmla="*/ 37 h 47"/>
                <a:gd name="T30" fmla="*/ 71 w 157"/>
                <a:gd name="T31" fmla="*/ 11 h 47"/>
                <a:gd name="T32" fmla="*/ 78 w 157"/>
                <a:gd name="T33" fmla="*/ 9 h 47"/>
                <a:gd name="T34" fmla="*/ 86 w 157"/>
                <a:gd name="T35" fmla="*/ 11 h 47"/>
                <a:gd name="T36" fmla="*/ 90 w 157"/>
                <a:gd name="T37" fmla="*/ 37 h 47"/>
                <a:gd name="T38" fmla="*/ 102 w 157"/>
                <a:gd name="T39" fmla="*/ 47 h 47"/>
                <a:gd name="T40" fmla="*/ 142 w 157"/>
                <a:gd name="T41" fmla="*/ 47 h 47"/>
                <a:gd name="T42" fmla="*/ 154 w 157"/>
                <a:gd name="T43" fmla="*/ 36 h 47"/>
                <a:gd name="T44" fmla="*/ 157 w 157"/>
                <a:gd name="T45" fmla="*/ 9 h 47"/>
                <a:gd name="T46" fmla="*/ 156 w 157"/>
                <a:gd name="T47" fmla="*/ 5 h 47"/>
                <a:gd name="T48" fmla="*/ 152 w 157"/>
                <a:gd name="T49" fmla="*/ 4 h 47"/>
                <a:gd name="T50" fmla="*/ 92 w 157"/>
                <a:gd name="T51" fmla="*/ 4 h 47"/>
                <a:gd name="T52" fmla="*/ 78 w 157"/>
                <a:gd name="T53" fmla="*/ 0 h 47"/>
                <a:gd name="T54" fmla="*/ 65 w 157"/>
                <a:gd name="T55" fmla="*/ 4 h 47"/>
                <a:gd name="T56" fmla="*/ 4 w 157"/>
                <a:gd name="T57" fmla="*/ 4 h 47"/>
                <a:gd name="T58" fmla="*/ 1 w 157"/>
                <a:gd name="T59" fmla="*/ 5 h 47"/>
                <a:gd name="T60" fmla="*/ 0 w 157"/>
                <a:gd name="T61" fmla="*/ 9 h 47"/>
                <a:gd name="T62" fmla="*/ 2 w 157"/>
                <a:gd name="T63" fmla="*/ 36 h 47"/>
                <a:gd name="T64" fmla="*/ 15 w 157"/>
                <a:gd name="T65" fmla="*/ 47 h 47"/>
                <a:gd name="T66" fmla="*/ 55 w 157"/>
                <a:gd name="T67" fmla="*/ 47 h 47"/>
                <a:gd name="T68" fmla="*/ 67 w 157"/>
                <a:gd name="T6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7" h="47">
                  <a:moveTo>
                    <a:pt x="12" y="35"/>
                  </a:moveTo>
                  <a:lnTo>
                    <a:pt x="10" y="13"/>
                  </a:lnTo>
                  <a:lnTo>
                    <a:pt x="61" y="13"/>
                  </a:lnTo>
                  <a:lnTo>
                    <a:pt x="57" y="35"/>
                  </a:lnTo>
                  <a:cubicBezTo>
                    <a:pt x="57" y="37"/>
                    <a:pt x="56" y="38"/>
                    <a:pt x="55" y="38"/>
                  </a:cubicBezTo>
                  <a:lnTo>
                    <a:pt x="15" y="38"/>
                  </a:lnTo>
                  <a:cubicBezTo>
                    <a:pt x="13" y="38"/>
                    <a:pt x="12" y="37"/>
                    <a:pt x="12" y="35"/>
                  </a:cubicBezTo>
                  <a:close/>
                  <a:moveTo>
                    <a:pt x="147" y="13"/>
                  </a:moveTo>
                  <a:lnTo>
                    <a:pt x="145" y="35"/>
                  </a:lnTo>
                  <a:cubicBezTo>
                    <a:pt x="145" y="37"/>
                    <a:pt x="144" y="38"/>
                    <a:pt x="142" y="38"/>
                  </a:cubicBezTo>
                  <a:lnTo>
                    <a:pt x="102" y="38"/>
                  </a:lnTo>
                  <a:cubicBezTo>
                    <a:pt x="101" y="38"/>
                    <a:pt x="100" y="37"/>
                    <a:pt x="99" y="35"/>
                  </a:cubicBezTo>
                  <a:lnTo>
                    <a:pt x="96" y="13"/>
                  </a:lnTo>
                  <a:lnTo>
                    <a:pt x="147" y="13"/>
                  </a:lnTo>
                  <a:close/>
                  <a:moveTo>
                    <a:pt x="67" y="37"/>
                  </a:moveTo>
                  <a:lnTo>
                    <a:pt x="71" y="11"/>
                  </a:lnTo>
                  <a:cubicBezTo>
                    <a:pt x="72" y="10"/>
                    <a:pt x="75" y="9"/>
                    <a:pt x="78" y="9"/>
                  </a:cubicBezTo>
                  <a:cubicBezTo>
                    <a:pt x="82" y="9"/>
                    <a:pt x="84" y="10"/>
                    <a:pt x="86" y="11"/>
                  </a:cubicBezTo>
                  <a:lnTo>
                    <a:pt x="90" y="37"/>
                  </a:lnTo>
                  <a:cubicBezTo>
                    <a:pt x="91" y="43"/>
                    <a:pt x="96" y="47"/>
                    <a:pt x="102" y="47"/>
                  </a:cubicBezTo>
                  <a:lnTo>
                    <a:pt x="142" y="47"/>
                  </a:lnTo>
                  <a:cubicBezTo>
                    <a:pt x="149" y="47"/>
                    <a:pt x="154" y="42"/>
                    <a:pt x="154" y="36"/>
                  </a:cubicBezTo>
                  <a:lnTo>
                    <a:pt x="157" y="9"/>
                  </a:lnTo>
                  <a:cubicBezTo>
                    <a:pt x="157" y="7"/>
                    <a:pt x="157" y="6"/>
                    <a:pt x="156" y="5"/>
                  </a:cubicBezTo>
                  <a:cubicBezTo>
                    <a:pt x="155" y="4"/>
                    <a:pt x="154" y="4"/>
                    <a:pt x="152" y="4"/>
                  </a:cubicBezTo>
                  <a:lnTo>
                    <a:pt x="92" y="4"/>
                  </a:lnTo>
                  <a:cubicBezTo>
                    <a:pt x="89" y="2"/>
                    <a:pt x="85" y="0"/>
                    <a:pt x="78" y="0"/>
                  </a:cubicBezTo>
                  <a:cubicBezTo>
                    <a:pt x="72" y="0"/>
                    <a:pt x="67" y="2"/>
                    <a:pt x="65" y="4"/>
                  </a:cubicBezTo>
                  <a:lnTo>
                    <a:pt x="4" y="4"/>
                  </a:lnTo>
                  <a:cubicBezTo>
                    <a:pt x="3" y="4"/>
                    <a:pt x="2" y="4"/>
                    <a:pt x="1" y="5"/>
                  </a:cubicBezTo>
                  <a:cubicBezTo>
                    <a:pt x="0" y="6"/>
                    <a:pt x="0" y="7"/>
                    <a:pt x="0" y="9"/>
                  </a:cubicBezTo>
                  <a:lnTo>
                    <a:pt x="2" y="36"/>
                  </a:lnTo>
                  <a:cubicBezTo>
                    <a:pt x="3" y="42"/>
                    <a:pt x="8" y="47"/>
                    <a:pt x="15" y="47"/>
                  </a:cubicBezTo>
                  <a:lnTo>
                    <a:pt x="55" y="47"/>
                  </a:lnTo>
                  <a:cubicBezTo>
                    <a:pt x="61" y="47"/>
                    <a:pt x="66" y="43"/>
                    <a:pt x="67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4" name="Doctor8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4846075" y="1832242"/>
            <a:ext cx="455936" cy="542925"/>
            <a:chOff x="4443413" y="4519614"/>
            <a:chExt cx="241300" cy="287338"/>
          </a:xfrm>
          <a:solidFill>
            <a:schemeClr val="accent1"/>
          </a:solidFill>
        </p:grpSpPr>
        <p:sp>
          <p:nvSpPr>
            <p:cNvPr id="255" name="Freeform 362"/>
            <p:cNvSpPr>
              <a:spLocks noEditPoints="1"/>
            </p:cNvSpPr>
            <p:nvPr/>
          </p:nvSpPr>
          <p:spPr bwMode="auto">
            <a:xfrm>
              <a:off x="4443413" y="4519614"/>
              <a:ext cx="241300" cy="287338"/>
            </a:xfrm>
            <a:custGeom>
              <a:avLst/>
              <a:gdLst>
                <a:gd name="T0" fmla="*/ 257 w 316"/>
                <a:gd name="T1" fmla="*/ 343 h 377"/>
                <a:gd name="T2" fmla="*/ 245 w 316"/>
                <a:gd name="T3" fmla="*/ 341 h 377"/>
                <a:gd name="T4" fmla="*/ 162 w 316"/>
                <a:gd name="T5" fmla="*/ 368 h 377"/>
                <a:gd name="T6" fmla="*/ 190 w 316"/>
                <a:gd name="T7" fmla="*/ 305 h 377"/>
                <a:gd name="T8" fmla="*/ 233 w 316"/>
                <a:gd name="T9" fmla="*/ 268 h 377"/>
                <a:gd name="T10" fmla="*/ 259 w 316"/>
                <a:gd name="T11" fmla="*/ 274 h 377"/>
                <a:gd name="T12" fmla="*/ 306 w 316"/>
                <a:gd name="T13" fmla="*/ 368 h 377"/>
                <a:gd name="T14" fmla="*/ 56 w 316"/>
                <a:gd name="T15" fmla="*/ 274 h 377"/>
                <a:gd name="T16" fmla="*/ 83 w 316"/>
                <a:gd name="T17" fmla="*/ 268 h 377"/>
                <a:gd name="T18" fmla="*/ 125 w 316"/>
                <a:gd name="T19" fmla="*/ 305 h 377"/>
                <a:gd name="T20" fmla="*/ 153 w 316"/>
                <a:gd name="T21" fmla="*/ 368 h 377"/>
                <a:gd name="T22" fmla="*/ 70 w 316"/>
                <a:gd name="T23" fmla="*/ 341 h 377"/>
                <a:gd name="T24" fmla="*/ 58 w 316"/>
                <a:gd name="T25" fmla="*/ 343 h 377"/>
                <a:gd name="T26" fmla="*/ 9 w 316"/>
                <a:gd name="T27" fmla="*/ 345 h 377"/>
                <a:gd name="T28" fmla="*/ 190 w 316"/>
                <a:gd name="T29" fmla="*/ 294 h 377"/>
                <a:gd name="T30" fmla="*/ 119 w 316"/>
                <a:gd name="T31" fmla="*/ 257 h 377"/>
                <a:gd name="T32" fmla="*/ 93 w 316"/>
                <a:gd name="T33" fmla="*/ 266 h 377"/>
                <a:gd name="T34" fmla="*/ 236 w 316"/>
                <a:gd name="T35" fmla="*/ 168 h 377"/>
                <a:gd name="T36" fmla="*/ 180 w 316"/>
                <a:gd name="T37" fmla="*/ 227 h 377"/>
                <a:gd name="T38" fmla="*/ 142 w 316"/>
                <a:gd name="T39" fmla="*/ 229 h 377"/>
                <a:gd name="T40" fmla="*/ 135 w 316"/>
                <a:gd name="T41" fmla="*/ 227 h 377"/>
                <a:gd name="T42" fmla="*/ 158 w 316"/>
                <a:gd name="T43" fmla="*/ 185 h 377"/>
                <a:gd name="T44" fmla="*/ 181 w 316"/>
                <a:gd name="T45" fmla="*/ 86 h 377"/>
                <a:gd name="T46" fmla="*/ 237 w 316"/>
                <a:gd name="T47" fmla="*/ 157 h 377"/>
                <a:gd name="T48" fmla="*/ 78 w 316"/>
                <a:gd name="T49" fmla="*/ 155 h 377"/>
                <a:gd name="T50" fmla="*/ 126 w 316"/>
                <a:gd name="T51" fmla="*/ 251 h 377"/>
                <a:gd name="T52" fmla="*/ 145 w 316"/>
                <a:gd name="T53" fmla="*/ 239 h 377"/>
                <a:gd name="T54" fmla="*/ 172 w 316"/>
                <a:gd name="T55" fmla="*/ 238 h 377"/>
                <a:gd name="T56" fmla="*/ 189 w 316"/>
                <a:gd name="T57" fmla="*/ 251 h 377"/>
                <a:gd name="T58" fmla="*/ 58 w 316"/>
                <a:gd name="T59" fmla="*/ 97 h 377"/>
                <a:gd name="T60" fmla="*/ 201 w 316"/>
                <a:gd name="T61" fmla="*/ 22 h 377"/>
                <a:gd name="T62" fmla="*/ 258 w 316"/>
                <a:gd name="T63" fmla="*/ 97 h 377"/>
                <a:gd name="T64" fmla="*/ 234 w 316"/>
                <a:gd name="T65" fmla="*/ 259 h 377"/>
                <a:gd name="T66" fmla="*/ 194 w 316"/>
                <a:gd name="T67" fmla="*/ 233 h 377"/>
                <a:gd name="T68" fmla="*/ 245 w 316"/>
                <a:gd name="T69" fmla="*/ 103 h 377"/>
                <a:gd name="T70" fmla="*/ 198 w 316"/>
                <a:gd name="T71" fmla="*/ 55 h 377"/>
                <a:gd name="T72" fmla="*/ 178 w 316"/>
                <a:gd name="T73" fmla="*/ 76 h 377"/>
                <a:gd name="T74" fmla="*/ 68 w 316"/>
                <a:gd name="T75" fmla="*/ 104 h 377"/>
                <a:gd name="T76" fmla="*/ 69 w 316"/>
                <a:gd name="T77" fmla="*/ 160 h 377"/>
                <a:gd name="T78" fmla="*/ 117 w 316"/>
                <a:gd name="T79" fmla="*/ 247 h 377"/>
                <a:gd name="T80" fmla="*/ 58 w 316"/>
                <a:gd name="T81" fmla="*/ 263 h 377"/>
                <a:gd name="T82" fmla="*/ 267 w 316"/>
                <a:gd name="T83" fmla="*/ 266 h 377"/>
                <a:gd name="T84" fmla="*/ 202 w 316"/>
                <a:gd name="T85" fmla="*/ 12 h 377"/>
                <a:gd name="T86" fmla="*/ 48 w 316"/>
                <a:gd name="T87" fmla="*/ 266 h 377"/>
                <a:gd name="T88" fmla="*/ 0 w 316"/>
                <a:gd name="T89" fmla="*/ 372 h 377"/>
                <a:gd name="T90" fmla="*/ 316 w 316"/>
                <a:gd name="T91" fmla="*/ 37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6" h="377">
                  <a:moveTo>
                    <a:pt x="306" y="368"/>
                  </a:moveTo>
                  <a:lnTo>
                    <a:pt x="257" y="368"/>
                  </a:lnTo>
                  <a:lnTo>
                    <a:pt x="257" y="343"/>
                  </a:lnTo>
                  <a:cubicBezTo>
                    <a:pt x="257" y="341"/>
                    <a:pt x="255" y="339"/>
                    <a:pt x="253" y="339"/>
                  </a:cubicBezTo>
                  <a:lnTo>
                    <a:pt x="251" y="338"/>
                  </a:lnTo>
                  <a:cubicBezTo>
                    <a:pt x="248" y="337"/>
                    <a:pt x="246" y="339"/>
                    <a:pt x="245" y="341"/>
                  </a:cubicBezTo>
                  <a:cubicBezTo>
                    <a:pt x="244" y="343"/>
                    <a:pt x="245" y="346"/>
                    <a:pt x="247" y="347"/>
                  </a:cubicBezTo>
                  <a:lnTo>
                    <a:pt x="247" y="368"/>
                  </a:lnTo>
                  <a:lnTo>
                    <a:pt x="162" y="368"/>
                  </a:lnTo>
                  <a:lnTo>
                    <a:pt x="162" y="286"/>
                  </a:lnTo>
                  <a:lnTo>
                    <a:pt x="187" y="304"/>
                  </a:lnTo>
                  <a:cubicBezTo>
                    <a:pt x="188" y="304"/>
                    <a:pt x="189" y="305"/>
                    <a:pt x="190" y="305"/>
                  </a:cubicBezTo>
                  <a:cubicBezTo>
                    <a:pt x="191" y="305"/>
                    <a:pt x="191" y="304"/>
                    <a:pt x="192" y="304"/>
                  </a:cubicBezTo>
                  <a:cubicBezTo>
                    <a:pt x="193" y="304"/>
                    <a:pt x="221" y="291"/>
                    <a:pt x="232" y="268"/>
                  </a:cubicBezTo>
                  <a:cubicBezTo>
                    <a:pt x="232" y="268"/>
                    <a:pt x="232" y="268"/>
                    <a:pt x="233" y="268"/>
                  </a:cubicBezTo>
                  <a:cubicBezTo>
                    <a:pt x="237" y="269"/>
                    <a:pt x="241" y="269"/>
                    <a:pt x="246" y="270"/>
                  </a:cubicBezTo>
                  <a:cubicBezTo>
                    <a:pt x="247" y="271"/>
                    <a:pt x="247" y="271"/>
                    <a:pt x="248" y="271"/>
                  </a:cubicBezTo>
                  <a:cubicBezTo>
                    <a:pt x="252" y="272"/>
                    <a:pt x="255" y="273"/>
                    <a:pt x="259" y="274"/>
                  </a:cubicBezTo>
                  <a:cubicBezTo>
                    <a:pt x="265" y="276"/>
                    <a:pt x="272" y="278"/>
                    <a:pt x="277" y="282"/>
                  </a:cubicBezTo>
                  <a:cubicBezTo>
                    <a:pt x="297" y="294"/>
                    <a:pt x="306" y="315"/>
                    <a:pt x="306" y="345"/>
                  </a:cubicBezTo>
                  <a:lnTo>
                    <a:pt x="306" y="368"/>
                  </a:lnTo>
                  <a:close/>
                  <a:moveTo>
                    <a:pt x="9" y="345"/>
                  </a:moveTo>
                  <a:cubicBezTo>
                    <a:pt x="9" y="315"/>
                    <a:pt x="19" y="294"/>
                    <a:pt x="38" y="282"/>
                  </a:cubicBezTo>
                  <a:cubicBezTo>
                    <a:pt x="44" y="278"/>
                    <a:pt x="50" y="276"/>
                    <a:pt x="56" y="274"/>
                  </a:cubicBezTo>
                  <a:cubicBezTo>
                    <a:pt x="60" y="273"/>
                    <a:pt x="63" y="272"/>
                    <a:pt x="67" y="271"/>
                  </a:cubicBezTo>
                  <a:cubicBezTo>
                    <a:pt x="68" y="271"/>
                    <a:pt x="69" y="271"/>
                    <a:pt x="69" y="270"/>
                  </a:cubicBezTo>
                  <a:cubicBezTo>
                    <a:pt x="74" y="269"/>
                    <a:pt x="78" y="269"/>
                    <a:pt x="83" y="268"/>
                  </a:cubicBezTo>
                  <a:cubicBezTo>
                    <a:pt x="83" y="268"/>
                    <a:pt x="83" y="268"/>
                    <a:pt x="84" y="268"/>
                  </a:cubicBezTo>
                  <a:cubicBezTo>
                    <a:pt x="94" y="291"/>
                    <a:pt x="122" y="304"/>
                    <a:pt x="123" y="304"/>
                  </a:cubicBezTo>
                  <a:cubicBezTo>
                    <a:pt x="124" y="304"/>
                    <a:pt x="125" y="305"/>
                    <a:pt x="125" y="305"/>
                  </a:cubicBezTo>
                  <a:cubicBezTo>
                    <a:pt x="126" y="305"/>
                    <a:pt x="127" y="304"/>
                    <a:pt x="128" y="304"/>
                  </a:cubicBezTo>
                  <a:lnTo>
                    <a:pt x="153" y="286"/>
                  </a:lnTo>
                  <a:lnTo>
                    <a:pt x="153" y="368"/>
                  </a:lnTo>
                  <a:lnTo>
                    <a:pt x="68" y="368"/>
                  </a:lnTo>
                  <a:lnTo>
                    <a:pt x="68" y="347"/>
                  </a:lnTo>
                  <a:cubicBezTo>
                    <a:pt x="70" y="346"/>
                    <a:pt x="71" y="343"/>
                    <a:pt x="70" y="341"/>
                  </a:cubicBezTo>
                  <a:cubicBezTo>
                    <a:pt x="70" y="339"/>
                    <a:pt x="67" y="337"/>
                    <a:pt x="65" y="338"/>
                  </a:cubicBezTo>
                  <a:lnTo>
                    <a:pt x="62" y="339"/>
                  </a:lnTo>
                  <a:cubicBezTo>
                    <a:pt x="60" y="339"/>
                    <a:pt x="58" y="341"/>
                    <a:pt x="58" y="343"/>
                  </a:cubicBezTo>
                  <a:lnTo>
                    <a:pt x="58" y="368"/>
                  </a:lnTo>
                  <a:lnTo>
                    <a:pt x="9" y="368"/>
                  </a:lnTo>
                  <a:lnTo>
                    <a:pt x="9" y="345"/>
                  </a:lnTo>
                  <a:close/>
                  <a:moveTo>
                    <a:pt x="196" y="257"/>
                  </a:moveTo>
                  <a:cubicBezTo>
                    <a:pt x="203" y="261"/>
                    <a:pt x="212" y="264"/>
                    <a:pt x="222" y="266"/>
                  </a:cubicBezTo>
                  <a:cubicBezTo>
                    <a:pt x="214" y="281"/>
                    <a:pt x="197" y="291"/>
                    <a:pt x="190" y="294"/>
                  </a:cubicBezTo>
                  <a:lnTo>
                    <a:pt x="167" y="278"/>
                  </a:lnTo>
                  <a:cubicBezTo>
                    <a:pt x="178" y="272"/>
                    <a:pt x="191" y="265"/>
                    <a:pt x="196" y="257"/>
                  </a:cubicBezTo>
                  <a:close/>
                  <a:moveTo>
                    <a:pt x="119" y="257"/>
                  </a:moveTo>
                  <a:cubicBezTo>
                    <a:pt x="124" y="265"/>
                    <a:pt x="137" y="272"/>
                    <a:pt x="148" y="278"/>
                  </a:cubicBezTo>
                  <a:lnTo>
                    <a:pt x="125" y="294"/>
                  </a:lnTo>
                  <a:cubicBezTo>
                    <a:pt x="118" y="291"/>
                    <a:pt x="101" y="281"/>
                    <a:pt x="93" y="266"/>
                  </a:cubicBezTo>
                  <a:cubicBezTo>
                    <a:pt x="103" y="264"/>
                    <a:pt x="112" y="261"/>
                    <a:pt x="119" y="257"/>
                  </a:cubicBezTo>
                  <a:close/>
                  <a:moveTo>
                    <a:pt x="158" y="185"/>
                  </a:moveTo>
                  <a:cubicBezTo>
                    <a:pt x="194" y="185"/>
                    <a:pt x="223" y="174"/>
                    <a:pt x="236" y="168"/>
                  </a:cubicBezTo>
                  <a:cubicBezTo>
                    <a:pt x="232" y="195"/>
                    <a:pt x="213" y="216"/>
                    <a:pt x="187" y="225"/>
                  </a:cubicBezTo>
                  <a:cubicBezTo>
                    <a:pt x="185" y="226"/>
                    <a:pt x="183" y="227"/>
                    <a:pt x="180" y="227"/>
                  </a:cubicBezTo>
                  <a:cubicBezTo>
                    <a:pt x="180" y="227"/>
                    <a:pt x="180" y="227"/>
                    <a:pt x="180" y="227"/>
                  </a:cubicBezTo>
                  <a:cubicBezTo>
                    <a:pt x="178" y="228"/>
                    <a:pt x="175" y="228"/>
                    <a:pt x="173" y="229"/>
                  </a:cubicBezTo>
                  <a:cubicBezTo>
                    <a:pt x="173" y="229"/>
                    <a:pt x="173" y="229"/>
                    <a:pt x="173" y="229"/>
                  </a:cubicBezTo>
                  <a:cubicBezTo>
                    <a:pt x="163" y="230"/>
                    <a:pt x="152" y="230"/>
                    <a:pt x="142" y="229"/>
                  </a:cubicBezTo>
                  <a:cubicBezTo>
                    <a:pt x="142" y="229"/>
                    <a:pt x="142" y="229"/>
                    <a:pt x="142" y="229"/>
                  </a:cubicBezTo>
                  <a:cubicBezTo>
                    <a:pt x="140" y="228"/>
                    <a:pt x="138" y="228"/>
                    <a:pt x="135" y="227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33" y="227"/>
                    <a:pt x="130" y="226"/>
                    <a:pt x="128" y="225"/>
                  </a:cubicBezTo>
                  <a:cubicBezTo>
                    <a:pt x="102" y="216"/>
                    <a:pt x="83" y="195"/>
                    <a:pt x="79" y="168"/>
                  </a:cubicBezTo>
                  <a:cubicBezTo>
                    <a:pt x="92" y="174"/>
                    <a:pt x="121" y="185"/>
                    <a:pt x="158" y="185"/>
                  </a:cubicBezTo>
                  <a:close/>
                  <a:moveTo>
                    <a:pt x="78" y="155"/>
                  </a:moveTo>
                  <a:lnTo>
                    <a:pt x="78" y="110"/>
                  </a:lnTo>
                  <a:cubicBezTo>
                    <a:pt x="132" y="125"/>
                    <a:pt x="169" y="98"/>
                    <a:pt x="181" y="86"/>
                  </a:cubicBezTo>
                  <a:cubicBezTo>
                    <a:pt x="188" y="97"/>
                    <a:pt x="205" y="117"/>
                    <a:pt x="237" y="113"/>
                  </a:cubicBezTo>
                  <a:lnTo>
                    <a:pt x="237" y="155"/>
                  </a:lnTo>
                  <a:cubicBezTo>
                    <a:pt x="237" y="155"/>
                    <a:pt x="237" y="156"/>
                    <a:pt x="237" y="157"/>
                  </a:cubicBezTo>
                  <a:cubicBezTo>
                    <a:pt x="229" y="161"/>
                    <a:pt x="198" y="175"/>
                    <a:pt x="158" y="175"/>
                  </a:cubicBezTo>
                  <a:cubicBezTo>
                    <a:pt x="117" y="175"/>
                    <a:pt x="86" y="161"/>
                    <a:pt x="78" y="157"/>
                  </a:cubicBezTo>
                  <a:cubicBezTo>
                    <a:pt x="78" y="156"/>
                    <a:pt x="78" y="155"/>
                    <a:pt x="78" y="155"/>
                  </a:cubicBezTo>
                  <a:close/>
                  <a:moveTo>
                    <a:pt x="158" y="272"/>
                  </a:moveTo>
                  <a:cubicBezTo>
                    <a:pt x="142" y="265"/>
                    <a:pt x="127" y="255"/>
                    <a:pt x="126" y="251"/>
                  </a:cubicBezTo>
                  <a:cubicBezTo>
                    <a:pt x="126" y="251"/>
                    <a:pt x="126" y="251"/>
                    <a:pt x="126" y="251"/>
                  </a:cubicBezTo>
                  <a:cubicBezTo>
                    <a:pt x="130" y="246"/>
                    <a:pt x="131" y="240"/>
                    <a:pt x="131" y="236"/>
                  </a:cubicBezTo>
                  <a:cubicBezTo>
                    <a:pt x="135" y="237"/>
                    <a:pt x="139" y="238"/>
                    <a:pt x="143" y="238"/>
                  </a:cubicBezTo>
                  <a:cubicBezTo>
                    <a:pt x="144" y="238"/>
                    <a:pt x="144" y="239"/>
                    <a:pt x="145" y="239"/>
                  </a:cubicBezTo>
                  <a:cubicBezTo>
                    <a:pt x="149" y="239"/>
                    <a:pt x="153" y="239"/>
                    <a:pt x="158" y="239"/>
                  </a:cubicBezTo>
                  <a:cubicBezTo>
                    <a:pt x="162" y="239"/>
                    <a:pt x="166" y="239"/>
                    <a:pt x="170" y="239"/>
                  </a:cubicBezTo>
                  <a:cubicBezTo>
                    <a:pt x="171" y="239"/>
                    <a:pt x="171" y="238"/>
                    <a:pt x="172" y="238"/>
                  </a:cubicBezTo>
                  <a:cubicBezTo>
                    <a:pt x="176" y="238"/>
                    <a:pt x="180" y="237"/>
                    <a:pt x="184" y="236"/>
                  </a:cubicBezTo>
                  <a:cubicBezTo>
                    <a:pt x="184" y="240"/>
                    <a:pt x="185" y="246"/>
                    <a:pt x="189" y="251"/>
                  </a:cubicBezTo>
                  <a:cubicBezTo>
                    <a:pt x="189" y="251"/>
                    <a:pt x="189" y="251"/>
                    <a:pt x="189" y="251"/>
                  </a:cubicBezTo>
                  <a:cubicBezTo>
                    <a:pt x="188" y="255"/>
                    <a:pt x="174" y="264"/>
                    <a:pt x="158" y="272"/>
                  </a:cubicBezTo>
                  <a:close/>
                  <a:moveTo>
                    <a:pt x="58" y="263"/>
                  </a:moveTo>
                  <a:lnTo>
                    <a:pt x="58" y="97"/>
                  </a:lnTo>
                  <a:cubicBezTo>
                    <a:pt x="58" y="26"/>
                    <a:pt x="132" y="10"/>
                    <a:pt x="158" y="10"/>
                  </a:cubicBezTo>
                  <a:cubicBezTo>
                    <a:pt x="168" y="10"/>
                    <a:pt x="183" y="11"/>
                    <a:pt x="198" y="21"/>
                  </a:cubicBezTo>
                  <a:cubicBezTo>
                    <a:pt x="199" y="22"/>
                    <a:pt x="200" y="22"/>
                    <a:pt x="201" y="22"/>
                  </a:cubicBezTo>
                  <a:cubicBezTo>
                    <a:pt x="201" y="22"/>
                    <a:pt x="201" y="22"/>
                    <a:pt x="202" y="22"/>
                  </a:cubicBezTo>
                  <a:cubicBezTo>
                    <a:pt x="214" y="22"/>
                    <a:pt x="226" y="27"/>
                    <a:pt x="236" y="36"/>
                  </a:cubicBezTo>
                  <a:cubicBezTo>
                    <a:pt x="250" y="50"/>
                    <a:pt x="258" y="72"/>
                    <a:pt x="258" y="97"/>
                  </a:cubicBezTo>
                  <a:lnTo>
                    <a:pt x="258" y="263"/>
                  </a:lnTo>
                  <a:cubicBezTo>
                    <a:pt x="257" y="263"/>
                    <a:pt x="257" y="263"/>
                    <a:pt x="257" y="263"/>
                  </a:cubicBezTo>
                  <a:cubicBezTo>
                    <a:pt x="249" y="261"/>
                    <a:pt x="242" y="260"/>
                    <a:pt x="234" y="259"/>
                  </a:cubicBezTo>
                  <a:cubicBezTo>
                    <a:pt x="223" y="257"/>
                    <a:pt x="213" y="255"/>
                    <a:pt x="205" y="251"/>
                  </a:cubicBezTo>
                  <a:cubicBezTo>
                    <a:pt x="203" y="250"/>
                    <a:pt x="200" y="249"/>
                    <a:pt x="198" y="247"/>
                  </a:cubicBezTo>
                  <a:cubicBezTo>
                    <a:pt x="193" y="243"/>
                    <a:pt x="194" y="238"/>
                    <a:pt x="194" y="233"/>
                  </a:cubicBezTo>
                  <a:cubicBezTo>
                    <a:pt x="226" y="220"/>
                    <a:pt x="247" y="191"/>
                    <a:pt x="247" y="155"/>
                  </a:cubicBezTo>
                  <a:lnTo>
                    <a:pt x="247" y="107"/>
                  </a:lnTo>
                  <a:cubicBezTo>
                    <a:pt x="247" y="106"/>
                    <a:pt x="246" y="104"/>
                    <a:pt x="245" y="103"/>
                  </a:cubicBezTo>
                  <a:cubicBezTo>
                    <a:pt x="244" y="102"/>
                    <a:pt x="243" y="102"/>
                    <a:pt x="241" y="102"/>
                  </a:cubicBezTo>
                  <a:cubicBezTo>
                    <a:pt x="207" y="110"/>
                    <a:pt x="191" y="86"/>
                    <a:pt x="187" y="79"/>
                  </a:cubicBezTo>
                  <a:cubicBezTo>
                    <a:pt x="190" y="75"/>
                    <a:pt x="194" y="67"/>
                    <a:pt x="198" y="55"/>
                  </a:cubicBezTo>
                  <a:cubicBezTo>
                    <a:pt x="199" y="53"/>
                    <a:pt x="198" y="50"/>
                    <a:pt x="195" y="49"/>
                  </a:cubicBezTo>
                  <a:cubicBezTo>
                    <a:pt x="193" y="49"/>
                    <a:pt x="190" y="50"/>
                    <a:pt x="189" y="52"/>
                  </a:cubicBezTo>
                  <a:cubicBezTo>
                    <a:pt x="184" y="67"/>
                    <a:pt x="179" y="75"/>
                    <a:pt x="178" y="76"/>
                  </a:cubicBezTo>
                  <a:cubicBezTo>
                    <a:pt x="177" y="77"/>
                    <a:pt x="139" y="120"/>
                    <a:pt x="74" y="99"/>
                  </a:cubicBezTo>
                  <a:cubicBezTo>
                    <a:pt x="73" y="99"/>
                    <a:pt x="71" y="99"/>
                    <a:pt x="70" y="100"/>
                  </a:cubicBezTo>
                  <a:cubicBezTo>
                    <a:pt x="69" y="101"/>
                    <a:pt x="68" y="102"/>
                    <a:pt x="68" y="104"/>
                  </a:cubicBezTo>
                  <a:lnTo>
                    <a:pt x="68" y="155"/>
                  </a:lnTo>
                  <a:cubicBezTo>
                    <a:pt x="68" y="156"/>
                    <a:pt x="68" y="157"/>
                    <a:pt x="69" y="159"/>
                  </a:cubicBezTo>
                  <a:cubicBezTo>
                    <a:pt x="68" y="159"/>
                    <a:pt x="69" y="159"/>
                    <a:pt x="69" y="160"/>
                  </a:cubicBezTo>
                  <a:cubicBezTo>
                    <a:pt x="70" y="193"/>
                    <a:pt x="91" y="221"/>
                    <a:pt x="121" y="233"/>
                  </a:cubicBezTo>
                  <a:cubicBezTo>
                    <a:pt x="122" y="234"/>
                    <a:pt x="122" y="235"/>
                    <a:pt x="122" y="236"/>
                  </a:cubicBezTo>
                  <a:cubicBezTo>
                    <a:pt x="121" y="240"/>
                    <a:pt x="121" y="244"/>
                    <a:pt x="117" y="247"/>
                  </a:cubicBezTo>
                  <a:cubicBezTo>
                    <a:pt x="116" y="248"/>
                    <a:pt x="115" y="249"/>
                    <a:pt x="114" y="249"/>
                  </a:cubicBezTo>
                  <a:cubicBezTo>
                    <a:pt x="106" y="254"/>
                    <a:pt x="94" y="256"/>
                    <a:pt x="81" y="259"/>
                  </a:cubicBezTo>
                  <a:cubicBezTo>
                    <a:pt x="74" y="260"/>
                    <a:pt x="66" y="261"/>
                    <a:pt x="58" y="263"/>
                  </a:cubicBezTo>
                  <a:cubicBezTo>
                    <a:pt x="58" y="263"/>
                    <a:pt x="58" y="263"/>
                    <a:pt x="58" y="263"/>
                  </a:cubicBezTo>
                  <a:close/>
                  <a:moveTo>
                    <a:pt x="282" y="274"/>
                  </a:moveTo>
                  <a:cubicBezTo>
                    <a:pt x="277" y="271"/>
                    <a:pt x="272" y="268"/>
                    <a:pt x="267" y="266"/>
                  </a:cubicBezTo>
                  <a:lnTo>
                    <a:pt x="267" y="97"/>
                  </a:lnTo>
                  <a:cubicBezTo>
                    <a:pt x="267" y="69"/>
                    <a:pt x="258" y="45"/>
                    <a:pt x="242" y="29"/>
                  </a:cubicBezTo>
                  <a:cubicBezTo>
                    <a:pt x="231" y="18"/>
                    <a:pt x="217" y="13"/>
                    <a:pt x="202" y="12"/>
                  </a:cubicBezTo>
                  <a:cubicBezTo>
                    <a:pt x="189" y="4"/>
                    <a:pt x="175" y="0"/>
                    <a:pt x="158" y="0"/>
                  </a:cubicBezTo>
                  <a:cubicBezTo>
                    <a:pt x="129" y="0"/>
                    <a:pt x="48" y="18"/>
                    <a:pt x="48" y="97"/>
                  </a:cubicBezTo>
                  <a:lnTo>
                    <a:pt x="48" y="266"/>
                  </a:lnTo>
                  <a:cubicBezTo>
                    <a:pt x="43" y="268"/>
                    <a:pt x="38" y="271"/>
                    <a:pt x="33" y="274"/>
                  </a:cubicBezTo>
                  <a:cubicBezTo>
                    <a:pt x="11" y="288"/>
                    <a:pt x="0" y="311"/>
                    <a:pt x="0" y="345"/>
                  </a:cubicBezTo>
                  <a:lnTo>
                    <a:pt x="0" y="372"/>
                  </a:lnTo>
                  <a:cubicBezTo>
                    <a:pt x="0" y="375"/>
                    <a:pt x="2" y="377"/>
                    <a:pt x="4" y="377"/>
                  </a:cubicBezTo>
                  <a:lnTo>
                    <a:pt x="311" y="377"/>
                  </a:lnTo>
                  <a:cubicBezTo>
                    <a:pt x="314" y="377"/>
                    <a:pt x="316" y="375"/>
                    <a:pt x="316" y="372"/>
                  </a:cubicBezTo>
                  <a:lnTo>
                    <a:pt x="316" y="345"/>
                  </a:lnTo>
                  <a:cubicBezTo>
                    <a:pt x="316" y="311"/>
                    <a:pt x="305" y="288"/>
                    <a:pt x="282" y="2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6" name="Freeform 363"/>
            <p:cNvSpPr>
              <a:spLocks/>
            </p:cNvSpPr>
            <p:nvPr/>
          </p:nvSpPr>
          <p:spPr bwMode="auto">
            <a:xfrm>
              <a:off x="4487863" y="4525964"/>
              <a:ext cx="152400" cy="193675"/>
            </a:xfrm>
            <a:custGeom>
              <a:avLst/>
              <a:gdLst>
                <a:gd name="T0" fmla="*/ 0 w 200"/>
                <a:gd name="T1" fmla="*/ 253 h 253"/>
                <a:gd name="T2" fmla="*/ 0 w 200"/>
                <a:gd name="T3" fmla="*/ 87 h 253"/>
                <a:gd name="T4" fmla="*/ 100 w 200"/>
                <a:gd name="T5" fmla="*/ 0 h 253"/>
                <a:gd name="T6" fmla="*/ 140 w 200"/>
                <a:gd name="T7" fmla="*/ 11 h 253"/>
                <a:gd name="T8" fmla="*/ 143 w 200"/>
                <a:gd name="T9" fmla="*/ 12 h 253"/>
                <a:gd name="T10" fmla="*/ 144 w 200"/>
                <a:gd name="T11" fmla="*/ 12 h 253"/>
                <a:gd name="T12" fmla="*/ 178 w 200"/>
                <a:gd name="T13" fmla="*/ 26 h 253"/>
                <a:gd name="T14" fmla="*/ 200 w 200"/>
                <a:gd name="T15" fmla="*/ 87 h 253"/>
                <a:gd name="T16" fmla="*/ 200 w 200"/>
                <a:gd name="T17" fmla="*/ 253 h 253"/>
                <a:gd name="T18" fmla="*/ 199 w 200"/>
                <a:gd name="T19" fmla="*/ 253 h 253"/>
                <a:gd name="T20" fmla="*/ 176 w 200"/>
                <a:gd name="T21" fmla="*/ 249 h 253"/>
                <a:gd name="T22" fmla="*/ 147 w 200"/>
                <a:gd name="T23" fmla="*/ 241 h 253"/>
                <a:gd name="T24" fmla="*/ 140 w 200"/>
                <a:gd name="T25" fmla="*/ 237 h 253"/>
                <a:gd name="T26" fmla="*/ 136 w 200"/>
                <a:gd name="T27" fmla="*/ 223 h 253"/>
                <a:gd name="T28" fmla="*/ 189 w 200"/>
                <a:gd name="T29" fmla="*/ 145 h 253"/>
                <a:gd name="T30" fmla="*/ 189 w 200"/>
                <a:gd name="T31" fmla="*/ 97 h 253"/>
                <a:gd name="T32" fmla="*/ 187 w 200"/>
                <a:gd name="T33" fmla="*/ 93 h 253"/>
                <a:gd name="T34" fmla="*/ 183 w 200"/>
                <a:gd name="T35" fmla="*/ 92 h 253"/>
                <a:gd name="T36" fmla="*/ 129 w 200"/>
                <a:gd name="T37" fmla="*/ 69 h 253"/>
                <a:gd name="T38" fmla="*/ 140 w 200"/>
                <a:gd name="T39" fmla="*/ 45 h 253"/>
                <a:gd name="T40" fmla="*/ 137 w 200"/>
                <a:gd name="T41" fmla="*/ 39 h 253"/>
                <a:gd name="T42" fmla="*/ 131 w 200"/>
                <a:gd name="T43" fmla="*/ 42 h 253"/>
                <a:gd name="T44" fmla="*/ 120 w 200"/>
                <a:gd name="T45" fmla="*/ 66 h 253"/>
                <a:gd name="T46" fmla="*/ 16 w 200"/>
                <a:gd name="T47" fmla="*/ 89 h 253"/>
                <a:gd name="T48" fmla="*/ 12 w 200"/>
                <a:gd name="T49" fmla="*/ 90 h 253"/>
                <a:gd name="T50" fmla="*/ 10 w 200"/>
                <a:gd name="T51" fmla="*/ 94 h 253"/>
                <a:gd name="T52" fmla="*/ 10 w 200"/>
                <a:gd name="T53" fmla="*/ 145 h 253"/>
                <a:gd name="T54" fmla="*/ 11 w 200"/>
                <a:gd name="T55" fmla="*/ 149 h 253"/>
                <a:gd name="T56" fmla="*/ 11 w 200"/>
                <a:gd name="T57" fmla="*/ 150 h 253"/>
                <a:gd name="T58" fmla="*/ 63 w 200"/>
                <a:gd name="T59" fmla="*/ 223 h 253"/>
                <a:gd name="T60" fmla="*/ 64 w 200"/>
                <a:gd name="T61" fmla="*/ 226 h 253"/>
                <a:gd name="T62" fmla="*/ 59 w 200"/>
                <a:gd name="T63" fmla="*/ 237 h 253"/>
                <a:gd name="T64" fmla="*/ 56 w 200"/>
                <a:gd name="T65" fmla="*/ 239 h 253"/>
                <a:gd name="T66" fmla="*/ 23 w 200"/>
                <a:gd name="T67" fmla="*/ 249 h 253"/>
                <a:gd name="T68" fmla="*/ 0 w 200"/>
                <a:gd name="T69" fmla="*/ 253 h 253"/>
                <a:gd name="T70" fmla="*/ 0 w 200"/>
                <a:gd name="T71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0" h="253">
                  <a:moveTo>
                    <a:pt x="0" y="253"/>
                  </a:moveTo>
                  <a:lnTo>
                    <a:pt x="0" y="87"/>
                  </a:lnTo>
                  <a:cubicBezTo>
                    <a:pt x="0" y="16"/>
                    <a:pt x="74" y="0"/>
                    <a:pt x="100" y="0"/>
                  </a:cubicBezTo>
                  <a:cubicBezTo>
                    <a:pt x="110" y="0"/>
                    <a:pt x="125" y="1"/>
                    <a:pt x="140" y="11"/>
                  </a:cubicBezTo>
                  <a:cubicBezTo>
                    <a:pt x="141" y="12"/>
                    <a:pt x="142" y="12"/>
                    <a:pt x="143" y="12"/>
                  </a:cubicBezTo>
                  <a:cubicBezTo>
                    <a:pt x="143" y="12"/>
                    <a:pt x="143" y="12"/>
                    <a:pt x="144" y="12"/>
                  </a:cubicBezTo>
                  <a:cubicBezTo>
                    <a:pt x="156" y="12"/>
                    <a:pt x="168" y="17"/>
                    <a:pt x="178" y="26"/>
                  </a:cubicBezTo>
                  <a:cubicBezTo>
                    <a:pt x="192" y="40"/>
                    <a:pt x="200" y="62"/>
                    <a:pt x="200" y="87"/>
                  </a:cubicBezTo>
                  <a:lnTo>
                    <a:pt x="200" y="253"/>
                  </a:lnTo>
                  <a:cubicBezTo>
                    <a:pt x="199" y="253"/>
                    <a:pt x="199" y="253"/>
                    <a:pt x="199" y="253"/>
                  </a:cubicBezTo>
                  <a:cubicBezTo>
                    <a:pt x="191" y="251"/>
                    <a:pt x="184" y="250"/>
                    <a:pt x="176" y="249"/>
                  </a:cubicBezTo>
                  <a:cubicBezTo>
                    <a:pt x="165" y="247"/>
                    <a:pt x="155" y="245"/>
                    <a:pt x="147" y="241"/>
                  </a:cubicBezTo>
                  <a:cubicBezTo>
                    <a:pt x="145" y="240"/>
                    <a:pt x="142" y="239"/>
                    <a:pt x="140" y="237"/>
                  </a:cubicBezTo>
                  <a:cubicBezTo>
                    <a:pt x="135" y="233"/>
                    <a:pt x="136" y="228"/>
                    <a:pt x="136" y="223"/>
                  </a:cubicBezTo>
                  <a:cubicBezTo>
                    <a:pt x="168" y="210"/>
                    <a:pt x="189" y="181"/>
                    <a:pt x="189" y="145"/>
                  </a:cubicBezTo>
                  <a:lnTo>
                    <a:pt x="189" y="97"/>
                  </a:lnTo>
                  <a:cubicBezTo>
                    <a:pt x="189" y="96"/>
                    <a:pt x="188" y="94"/>
                    <a:pt x="187" y="93"/>
                  </a:cubicBezTo>
                  <a:cubicBezTo>
                    <a:pt x="186" y="92"/>
                    <a:pt x="185" y="92"/>
                    <a:pt x="183" y="92"/>
                  </a:cubicBezTo>
                  <a:cubicBezTo>
                    <a:pt x="149" y="100"/>
                    <a:pt x="133" y="76"/>
                    <a:pt x="129" y="69"/>
                  </a:cubicBezTo>
                  <a:cubicBezTo>
                    <a:pt x="132" y="65"/>
                    <a:pt x="136" y="57"/>
                    <a:pt x="140" y="45"/>
                  </a:cubicBezTo>
                  <a:cubicBezTo>
                    <a:pt x="141" y="43"/>
                    <a:pt x="140" y="40"/>
                    <a:pt x="137" y="39"/>
                  </a:cubicBezTo>
                  <a:cubicBezTo>
                    <a:pt x="135" y="39"/>
                    <a:pt x="132" y="40"/>
                    <a:pt x="131" y="42"/>
                  </a:cubicBezTo>
                  <a:cubicBezTo>
                    <a:pt x="126" y="57"/>
                    <a:pt x="121" y="65"/>
                    <a:pt x="120" y="66"/>
                  </a:cubicBezTo>
                  <a:cubicBezTo>
                    <a:pt x="119" y="67"/>
                    <a:pt x="81" y="110"/>
                    <a:pt x="16" y="89"/>
                  </a:cubicBezTo>
                  <a:cubicBezTo>
                    <a:pt x="15" y="89"/>
                    <a:pt x="13" y="89"/>
                    <a:pt x="12" y="90"/>
                  </a:cubicBezTo>
                  <a:cubicBezTo>
                    <a:pt x="11" y="91"/>
                    <a:pt x="10" y="92"/>
                    <a:pt x="10" y="94"/>
                  </a:cubicBezTo>
                  <a:lnTo>
                    <a:pt x="10" y="145"/>
                  </a:lnTo>
                  <a:cubicBezTo>
                    <a:pt x="10" y="146"/>
                    <a:pt x="10" y="147"/>
                    <a:pt x="11" y="149"/>
                  </a:cubicBezTo>
                  <a:cubicBezTo>
                    <a:pt x="10" y="149"/>
                    <a:pt x="11" y="149"/>
                    <a:pt x="11" y="150"/>
                  </a:cubicBezTo>
                  <a:cubicBezTo>
                    <a:pt x="12" y="183"/>
                    <a:pt x="33" y="211"/>
                    <a:pt x="63" y="223"/>
                  </a:cubicBezTo>
                  <a:cubicBezTo>
                    <a:pt x="64" y="224"/>
                    <a:pt x="64" y="225"/>
                    <a:pt x="64" y="226"/>
                  </a:cubicBezTo>
                  <a:cubicBezTo>
                    <a:pt x="63" y="230"/>
                    <a:pt x="63" y="234"/>
                    <a:pt x="59" y="237"/>
                  </a:cubicBezTo>
                  <a:cubicBezTo>
                    <a:pt x="58" y="238"/>
                    <a:pt x="57" y="239"/>
                    <a:pt x="56" y="239"/>
                  </a:cubicBezTo>
                  <a:cubicBezTo>
                    <a:pt x="48" y="244"/>
                    <a:pt x="36" y="246"/>
                    <a:pt x="23" y="249"/>
                  </a:cubicBezTo>
                  <a:cubicBezTo>
                    <a:pt x="16" y="250"/>
                    <a:pt x="8" y="251"/>
                    <a:pt x="0" y="253"/>
                  </a:cubicBezTo>
                  <a:cubicBezTo>
                    <a:pt x="0" y="253"/>
                    <a:pt x="0" y="253"/>
                    <a:pt x="0" y="2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7" name="Freeform 371"/>
            <p:cNvSpPr>
              <a:spLocks/>
            </p:cNvSpPr>
            <p:nvPr/>
          </p:nvSpPr>
          <p:spPr bwMode="auto">
            <a:xfrm>
              <a:off x="4554538" y="4641851"/>
              <a:ext cx="17463" cy="11113"/>
            </a:xfrm>
            <a:custGeom>
              <a:avLst/>
              <a:gdLst>
                <a:gd name="T0" fmla="*/ 22 w 23"/>
                <a:gd name="T1" fmla="*/ 8 h 13"/>
                <a:gd name="T2" fmla="*/ 21 w 23"/>
                <a:gd name="T3" fmla="*/ 1 h 13"/>
                <a:gd name="T4" fmla="*/ 14 w 23"/>
                <a:gd name="T5" fmla="*/ 2 h 13"/>
                <a:gd name="T6" fmla="*/ 12 w 23"/>
                <a:gd name="T7" fmla="*/ 3 h 13"/>
                <a:gd name="T8" fmla="*/ 9 w 23"/>
                <a:gd name="T9" fmla="*/ 2 h 13"/>
                <a:gd name="T10" fmla="*/ 3 w 23"/>
                <a:gd name="T11" fmla="*/ 1 h 13"/>
                <a:gd name="T12" fmla="*/ 2 w 23"/>
                <a:gd name="T13" fmla="*/ 8 h 13"/>
                <a:gd name="T14" fmla="*/ 12 w 23"/>
                <a:gd name="T15" fmla="*/ 13 h 13"/>
                <a:gd name="T16" fmla="*/ 22 w 23"/>
                <a:gd name="T17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13">
                  <a:moveTo>
                    <a:pt x="22" y="8"/>
                  </a:moveTo>
                  <a:cubicBezTo>
                    <a:pt x="23" y="6"/>
                    <a:pt x="23" y="3"/>
                    <a:pt x="21" y="1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4" y="2"/>
                    <a:pt x="13" y="3"/>
                    <a:pt x="12" y="3"/>
                  </a:cubicBezTo>
                  <a:cubicBezTo>
                    <a:pt x="10" y="3"/>
                    <a:pt x="9" y="3"/>
                    <a:pt x="9" y="2"/>
                  </a:cubicBezTo>
                  <a:cubicBezTo>
                    <a:pt x="8" y="0"/>
                    <a:pt x="5" y="0"/>
                    <a:pt x="3" y="1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2" y="8"/>
                    <a:pt x="5" y="13"/>
                    <a:pt x="12" y="13"/>
                  </a:cubicBezTo>
                  <a:cubicBezTo>
                    <a:pt x="18" y="13"/>
                    <a:pt x="21" y="8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8" name="Oval 372"/>
            <p:cNvSpPr>
              <a:spLocks noChangeArrowheads="1"/>
            </p:cNvSpPr>
            <p:nvPr/>
          </p:nvSpPr>
          <p:spPr bwMode="auto">
            <a:xfrm>
              <a:off x="4589463" y="4619626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9" name="Oval 373"/>
            <p:cNvSpPr>
              <a:spLocks noChangeArrowheads="1"/>
            </p:cNvSpPr>
            <p:nvPr/>
          </p:nvSpPr>
          <p:spPr bwMode="auto">
            <a:xfrm>
              <a:off x="4525963" y="4619626"/>
              <a:ext cx="12700" cy="12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60" name="Analytics14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4756011" y="3650812"/>
            <a:ext cx="633065" cy="542925"/>
            <a:chOff x="4683125" y="7820025"/>
            <a:chExt cx="1449388" cy="1243013"/>
          </a:xfrm>
        </p:grpSpPr>
        <p:sp>
          <p:nvSpPr>
            <p:cNvPr id="261" name="Rectangle 384"/>
            <p:cNvSpPr>
              <a:spLocks noChangeArrowheads="1"/>
            </p:cNvSpPr>
            <p:nvPr/>
          </p:nvSpPr>
          <p:spPr bwMode="auto">
            <a:xfrm>
              <a:off x="5497513" y="8212138"/>
              <a:ext cx="69850" cy="3254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Rectangle 385"/>
            <p:cNvSpPr>
              <a:spLocks noChangeArrowheads="1"/>
            </p:cNvSpPr>
            <p:nvPr/>
          </p:nvSpPr>
          <p:spPr bwMode="auto">
            <a:xfrm>
              <a:off x="5610225" y="8166100"/>
              <a:ext cx="68263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3" name="Rectangle 386"/>
            <p:cNvSpPr>
              <a:spLocks noChangeArrowheads="1"/>
            </p:cNvSpPr>
            <p:nvPr/>
          </p:nvSpPr>
          <p:spPr bwMode="auto">
            <a:xfrm>
              <a:off x="5722938" y="8099425"/>
              <a:ext cx="68263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4" name="Rectangle 387"/>
            <p:cNvSpPr>
              <a:spLocks noChangeArrowheads="1"/>
            </p:cNvSpPr>
            <p:nvPr/>
          </p:nvSpPr>
          <p:spPr bwMode="auto">
            <a:xfrm>
              <a:off x="5834063" y="8240713"/>
              <a:ext cx="68263" cy="296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Rectangle 388"/>
            <p:cNvSpPr>
              <a:spLocks noChangeArrowheads="1"/>
            </p:cNvSpPr>
            <p:nvPr/>
          </p:nvSpPr>
          <p:spPr bwMode="auto">
            <a:xfrm>
              <a:off x="5945188" y="8166100"/>
              <a:ext cx="68263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 389"/>
            <p:cNvSpPr>
              <a:spLocks/>
            </p:cNvSpPr>
            <p:nvPr/>
          </p:nvSpPr>
          <p:spPr bwMode="auto">
            <a:xfrm>
              <a:off x="5486400" y="7985125"/>
              <a:ext cx="539750" cy="214313"/>
            </a:xfrm>
            <a:custGeom>
              <a:avLst/>
              <a:gdLst>
                <a:gd name="T0" fmla="*/ 174 w 340"/>
                <a:gd name="T1" fmla="*/ 24 h 135"/>
                <a:gd name="T2" fmla="*/ 243 w 340"/>
                <a:gd name="T3" fmla="*/ 135 h 135"/>
                <a:gd name="T4" fmla="*/ 313 w 340"/>
                <a:gd name="T5" fmla="*/ 61 h 135"/>
                <a:gd name="T6" fmla="*/ 329 w 340"/>
                <a:gd name="T7" fmla="*/ 72 h 135"/>
                <a:gd name="T8" fmla="*/ 340 w 340"/>
                <a:gd name="T9" fmla="*/ 10 h 135"/>
                <a:gd name="T10" fmla="*/ 282 w 340"/>
                <a:gd name="T11" fmla="*/ 37 h 135"/>
                <a:gd name="T12" fmla="*/ 299 w 340"/>
                <a:gd name="T13" fmla="*/ 50 h 135"/>
                <a:gd name="T14" fmla="*/ 246 w 340"/>
                <a:gd name="T15" fmla="*/ 108 h 135"/>
                <a:gd name="T16" fmla="*/ 181 w 340"/>
                <a:gd name="T17" fmla="*/ 0 h 135"/>
                <a:gd name="T18" fmla="*/ 0 w 340"/>
                <a:gd name="T19" fmla="*/ 97 h 135"/>
                <a:gd name="T20" fmla="*/ 8 w 340"/>
                <a:gd name="T21" fmla="*/ 113 h 135"/>
                <a:gd name="T22" fmla="*/ 174 w 340"/>
                <a:gd name="T23" fmla="*/ 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0" h="135">
                  <a:moveTo>
                    <a:pt x="174" y="24"/>
                  </a:moveTo>
                  <a:lnTo>
                    <a:pt x="243" y="135"/>
                  </a:lnTo>
                  <a:lnTo>
                    <a:pt x="313" y="61"/>
                  </a:lnTo>
                  <a:lnTo>
                    <a:pt x="329" y="72"/>
                  </a:lnTo>
                  <a:lnTo>
                    <a:pt x="340" y="10"/>
                  </a:lnTo>
                  <a:lnTo>
                    <a:pt x="282" y="37"/>
                  </a:lnTo>
                  <a:lnTo>
                    <a:pt x="299" y="50"/>
                  </a:lnTo>
                  <a:lnTo>
                    <a:pt x="246" y="108"/>
                  </a:lnTo>
                  <a:lnTo>
                    <a:pt x="181" y="0"/>
                  </a:lnTo>
                  <a:lnTo>
                    <a:pt x="0" y="97"/>
                  </a:lnTo>
                  <a:lnTo>
                    <a:pt x="8" y="113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 390"/>
            <p:cNvSpPr>
              <a:spLocks/>
            </p:cNvSpPr>
            <p:nvPr/>
          </p:nvSpPr>
          <p:spPr bwMode="auto">
            <a:xfrm>
              <a:off x="5554663" y="8647113"/>
              <a:ext cx="419100" cy="415925"/>
            </a:xfrm>
            <a:custGeom>
              <a:avLst/>
              <a:gdLst>
                <a:gd name="T0" fmla="*/ 233 w 550"/>
                <a:gd name="T1" fmla="*/ 0 h 547"/>
                <a:gd name="T2" fmla="*/ 233 w 550"/>
                <a:gd name="T3" fmla="*/ 279 h 547"/>
                <a:gd name="T4" fmla="*/ 133 w 550"/>
                <a:gd name="T5" fmla="*/ 279 h 547"/>
                <a:gd name="T6" fmla="*/ 9 w 550"/>
                <a:gd name="T7" fmla="*/ 490 h 547"/>
                <a:gd name="T8" fmla="*/ 22 w 550"/>
                <a:gd name="T9" fmla="*/ 537 h 547"/>
                <a:gd name="T10" fmla="*/ 39 w 550"/>
                <a:gd name="T11" fmla="*/ 541 h 547"/>
                <a:gd name="T12" fmla="*/ 69 w 550"/>
                <a:gd name="T13" fmla="*/ 524 h 547"/>
                <a:gd name="T14" fmla="*/ 171 w 550"/>
                <a:gd name="T15" fmla="*/ 350 h 547"/>
                <a:gd name="T16" fmla="*/ 242 w 550"/>
                <a:gd name="T17" fmla="*/ 350 h 547"/>
                <a:gd name="T18" fmla="*/ 242 w 550"/>
                <a:gd name="T19" fmla="*/ 505 h 547"/>
                <a:gd name="T20" fmla="*/ 266 w 550"/>
                <a:gd name="T21" fmla="*/ 540 h 547"/>
                <a:gd name="T22" fmla="*/ 311 w 550"/>
                <a:gd name="T23" fmla="*/ 507 h 547"/>
                <a:gd name="T24" fmla="*/ 311 w 550"/>
                <a:gd name="T25" fmla="*/ 350 h 547"/>
                <a:gd name="T26" fmla="*/ 383 w 550"/>
                <a:gd name="T27" fmla="*/ 350 h 547"/>
                <a:gd name="T28" fmla="*/ 485 w 550"/>
                <a:gd name="T29" fmla="*/ 524 h 547"/>
                <a:gd name="T30" fmla="*/ 515 w 550"/>
                <a:gd name="T31" fmla="*/ 541 h 547"/>
                <a:gd name="T32" fmla="*/ 532 w 550"/>
                <a:gd name="T33" fmla="*/ 537 h 547"/>
                <a:gd name="T34" fmla="*/ 548 w 550"/>
                <a:gd name="T35" fmla="*/ 516 h 547"/>
                <a:gd name="T36" fmla="*/ 545 w 550"/>
                <a:gd name="T37" fmla="*/ 490 h 547"/>
                <a:gd name="T38" fmla="*/ 421 w 550"/>
                <a:gd name="T39" fmla="*/ 279 h 547"/>
                <a:gd name="T40" fmla="*/ 321 w 550"/>
                <a:gd name="T41" fmla="*/ 279 h 547"/>
                <a:gd name="T42" fmla="*/ 321 w 550"/>
                <a:gd name="T43" fmla="*/ 0 h 547"/>
                <a:gd name="T44" fmla="*/ 233 w 550"/>
                <a:gd name="T45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0" h="547">
                  <a:moveTo>
                    <a:pt x="233" y="0"/>
                  </a:moveTo>
                  <a:lnTo>
                    <a:pt x="233" y="279"/>
                  </a:lnTo>
                  <a:lnTo>
                    <a:pt x="133" y="279"/>
                  </a:lnTo>
                  <a:lnTo>
                    <a:pt x="9" y="490"/>
                  </a:lnTo>
                  <a:cubicBezTo>
                    <a:pt x="0" y="506"/>
                    <a:pt x="5" y="527"/>
                    <a:pt x="22" y="537"/>
                  </a:cubicBezTo>
                  <a:cubicBezTo>
                    <a:pt x="27" y="540"/>
                    <a:pt x="33" y="541"/>
                    <a:pt x="39" y="541"/>
                  </a:cubicBezTo>
                  <a:cubicBezTo>
                    <a:pt x="51" y="541"/>
                    <a:pt x="63" y="535"/>
                    <a:pt x="69" y="524"/>
                  </a:cubicBezTo>
                  <a:lnTo>
                    <a:pt x="171" y="350"/>
                  </a:lnTo>
                  <a:lnTo>
                    <a:pt x="242" y="350"/>
                  </a:lnTo>
                  <a:lnTo>
                    <a:pt x="242" y="505"/>
                  </a:lnTo>
                  <a:cubicBezTo>
                    <a:pt x="242" y="521"/>
                    <a:pt x="251" y="535"/>
                    <a:pt x="266" y="540"/>
                  </a:cubicBezTo>
                  <a:cubicBezTo>
                    <a:pt x="289" y="547"/>
                    <a:pt x="311" y="530"/>
                    <a:pt x="311" y="507"/>
                  </a:cubicBezTo>
                  <a:lnTo>
                    <a:pt x="311" y="350"/>
                  </a:lnTo>
                  <a:lnTo>
                    <a:pt x="383" y="350"/>
                  </a:lnTo>
                  <a:lnTo>
                    <a:pt x="485" y="524"/>
                  </a:lnTo>
                  <a:cubicBezTo>
                    <a:pt x="491" y="535"/>
                    <a:pt x="503" y="541"/>
                    <a:pt x="515" y="541"/>
                  </a:cubicBezTo>
                  <a:cubicBezTo>
                    <a:pt x="521" y="541"/>
                    <a:pt x="527" y="540"/>
                    <a:pt x="532" y="537"/>
                  </a:cubicBezTo>
                  <a:cubicBezTo>
                    <a:pt x="540" y="532"/>
                    <a:pt x="546" y="525"/>
                    <a:pt x="548" y="516"/>
                  </a:cubicBezTo>
                  <a:cubicBezTo>
                    <a:pt x="550" y="507"/>
                    <a:pt x="549" y="498"/>
                    <a:pt x="545" y="490"/>
                  </a:cubicBezTo>
                  <a:lnTo>
                    <a:pt x="421" y="279"/>
                  </a:lnTo>
                  <a:lnTo>
                    <a:pt x="321" y="279"/>
                  </a:lnTo>
                  <a:lnTo>
                    <a:pt x="321" y="0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 391"/>
            <p:cNvSpPr>
              <a:spLocks noEditPoints="1"/>
            </p:cNvSpPr>
            <p:nvPr/>
          </p:nvSpPr>
          <p:spPr bwMode="auto">
            <a:xfrm>
              <a:off x="5389563" y="7859713"/>
              <a:ext cx="742950" cy="754063"/>
            </a:xfrm>
            <a:custGeom>
              <a:avLst/>
              <a:gdLst>
                <a:gd name="T0" fmla="*/ 932 w 974"/>
                <a:gd name="T1" fmla="*/ 46 h 989"/>
                <a:gd name="T2" fmla="*/ 932 w 974"/>
                <a:gd name="T3" fmla="*/ 943 h 989"/>
                <a:gd name="T4" fmla="*/ 928 w 974"/>
                <a:gd name="T5" fmla="*/ 948 h 989"/>
                <a:gd name="T6" fmla="*/ 46 w 974"/>
                <a:gd name="T7" fmla="*/ 948 h 989"/>
                <a:gd name="T8" fmla="*/ 41 w 974"/>
                <a:gd name="T9" fmla="*/ 943 h 989"/>
                <a:gd name="T10" fmla="*/ 41 w 974"/>
                <a:gd name="T11" fmla="*/ 46 h 989"/>
                <a:gd name="T12" fmla="*/ 46 w 974"/>
                <a:gd name="T13" fmla="*/ 42 h 989"/>
                <a:gd name="T14" fmla="*/ 928 w 974"/>
                <a:gd name="T15" fmla="*/ 42 h 989"/>
                <a:gd name="T16" fmla="*/ 932 w 974"/>
                <a:gd name="T17" fmla="*/ 46 h 989"/>
                <a:gd name="T18" fmla="*/ 0 w 974"/>
                <a:gd name="T19" fmla="*/ 46 h 989"/>
                <a:gd name="T20" fmla="*/ 0 w 974"/>
                <a:gd name="T21" fmla="*/ 943 h 989"/>
                <a:gd name="T22" fmla="*/ 46 w 974"/>
                <a:gd name="T23" fmla="*/ 989 h 989"/>
                <a:gd name="T24" fmla="*/ 928 w 974"/>
                <a:gd name="T25" fmla="*/ 989 h 989"/>
                <a:gd name="T26" fmla="*/ 974 w 974"/>
                <a:gd name="T27" fmla="*/ 943 h 989"/>
                <a:gd name="T28" fmla="*/ 974 w 974"/>
                <a:gd name="T29" fmla="*/ 46 h 989"/>
                <a:gd name="T30" fmla="*/ 928 w 974"/>
                <a:gd name="T31" fmla="*/ 0 h 989"/>
                <a:gd name="T32" fmla="*/ 46 w 974"/>
                <a:gd name="T33" fmla="*/ 0 h 989"/>
                <a:gd name="T34" fmla="*/ 0 w 974"/>
                <a:gd name="T35" fmla="*/ 46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4" h="989">
                  <a:moveTo>
                    <a:pt x="932" y="46"/>
                  </a:moveTo>
                  <a:lnTo>
                    <a:pt x="932" y="943"/>
                  </a:lnTo>
                  <a:cubicBezTo>
                    <a:pt x="932" y="946"/>
                    <a:pt x="930" y="948"/>
                    <a:pt x="928" y="948"/>
                  </a:cubicBezTo>
                  <a:lnTo>
                    <a:pt x="46" y="948"/>
                  </a:lnTo>
                  <a:cubicBezTo>
                    <a:pt x="43" y="948"/>
                    <a:pt x="41" y="946"/>
                    <a:pt x="41" y="943"/>
                  </a:cubicBezTo>
                  <a:lnTo>
                    <a:pt x="41" y="46"/>
                  </a:lnTo>
                  <a:cubicBezTo>
                    <a:pt x="41" y="44"/>
                    <a:pt x="43" y="42"/>
                    <a:pt x="46" y="42"/>
                  </a:cubicBezTo>
                  <a:lnTo>
                    <a:pt x="928" y="42"/>
                  </a:lnTo>
                  <a:cubicBezTo>
                    <a:pt x="930" y="42"/>
                    <a:pt x="932" y="44"/>
                    <a:pt x="932" y="46"/>
                  </a:cubicBezTo>
                  <a:close/>
                  <a:moveTo>
                    <a:pt x="0" y="46"/>
                  </a:moveTo>
                  <a:lnTo>
                    <a:pt x="0" y="943"/>
                  </a:lnTo>
                  <a:cubicBezTo>
                    <a:pt x="0" y="968"/>
                    <a:pt x="20" y="989"/>
                    <a:pt x="46" y="989"/>
                  </a:cubicBezTo>
                  <a:lnTo>
                    <a:pt x="928" y="989"/>
                  </a:lnTo>
                  <a:cubicBezTo>
                    <a:pt x="953" y="989"/>
                    <a:pt x="974" y="968"/>
                    <a:pt x="974" y="943"/>
                  </a:cubicBezTo>
                  <a:lnTo>
                    <a:pt x="974" y="46"/>
                  </a:lnTo>
                  <a:cubicBezTo>
                    <a:pt x="974" y="21"/>
                    <a:pt x="953" y="0"/>
                    <a:pt x="928" y="0"/>
                  </a:cubicBezTo>
                  <a:lnTo>
                    <a:pt x="46" y="0"/>
                  </a:lnTo>
                  <a:cubicBezTo>
                    <a:pt x="20" y="0"/>
                    <a:pt x="0" y="21"/>
                    <a:pt x="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 392"/>
            <p:cNvSpPr>
              <a:spLocks noEditPoints="1"/>
            </p:cNvSpPr>
            <p:nvPr/>
          </p:nvSpPr>
          <p:spPr bwMode="auto">
            <a:xfrm>
              <a:off x="4683125" y="8110538"/>
              <a:ext cx="677863" cy="947738"/>
            </a:xfrm>
            <a:custGeom>
              <a:avLst/>
              <a:gdLst>
                <a:gd name="T0" fmla="*/ 320 w 889"/>
                <a:gd name="T1" fmla="*/ 103 h 1245"/>
                <a:gd name="T2" fmla="*/ 313 w 889"/>
                <a:gd name="T3" fmla="*/ 79 h 1245"/>
                <a:gd name="T4" fmla="*/ 332 w 889"/>
                <a:gd name="T5" fmla="*/ 45 h 1245"/>
                <a:gd name="T6" fmla="*/ 355 w 889"/>
                <a:gd name="T7" fmla="*/ 38 h 1245"/>
                <a:gd name="T8" fmla="*/ 377 w 889"/>
                <a:gd name="T9" fmla="*/ 45 h 1245"/>
                <a:gd name="T10" fmla="*/ 396 w 889"/>
                <a:gd name="T11" fmla="*/ 79 h 1245"/>
                <a:gd name="T12" fmla="*/ 390 w 889"/>
                <a:gd name="T13" fmla="*/ 103 h 1245"/>
                <a:gd name="T14" fmla="*/ 371 w 889"/>
                <a:gd name="T15" fmla="*/ 140 h 1245"/>
                <a:gd name="T16" fmla="*/ 426 w 889"/>
                <a:gd name="T17" fmla="*/ 377 h 1245"/>
                <a:gd name="T18" fmla="*/ 355 w 889"/>
                <a:gd name="T19" fmla="*/ 458 h 1245"/>
                <a:gd name="T20" fmla="*/ 283 w 889"/>
                <a:gd name="T21" fmla="*/ 377 h 1245"/>
                <a:gd name="T22" fmla="*/ 338 w 889"/>
                <a:gd name="T23" fmla="*/ 140 h 1245"/>
                <a:gd name="T24" fmla="*/ 320 w 889"/>
                <a:gd name="T25" fmla="*/ 103 h 1245"/>
                <a:gd name="T26" fmla="*/ 24 w 889"/>
                <a:gd name="T27" fmla="*/ 582 h 1245"/>
                <a:gd name="T28" fmla="*/ 73 w 889"/>
                <a:gd name="T29" fmla="*/ 592 h 1245"/>
                <a:gd name="T30" fmla="*/ 116 w 889"/>
                <a:gd name="T31" fmla="*/ 558 h 1245"/>
                <a:gd name="T32" fmla="*/ 171 w 889"/>
                <a:gd name="T33" fmla="*/ 325 h 1245"/>
                <a:gd name="T34" fmla="*/ 171 w 889"/>
                <a:gd name="T35" fmla="*/ 1192 h 1245"/>
                <a:gd name="T36" fmla="*/ 205 w 889"/>
                <a:gd name="T37" fmla="*/ 1245 h 1245"/>
                <a:gd name="T38" fmla="*/ 267 w 889"/>
                <a:gd name="T39" fmla="*/ 1245 h 1245"/>
                <a:gd name="T40" fmla="*/ 302 w 889"/>
                <a:gd name="T41" fmla="*/ 1190 h 1245"/>
                <a:gd name="T42" fmla="*/ 355 w 889"/>
                <a:gd name="T43" fmla="*/ 721 h 1245"/>
                <a:gd name="T44" fmla="*/ 407 w 889"/>
                <a:gd name="T45" fmla="*/ 1190 h 1245"/>
                <a:gd name="T46" fmla="*/ 442 w 889"/>
                <a:gd name="T47" fmla="*/ 1245 h 1245"/>
                <a:gd name="T48" fmla="*/ 504 w 889"/>
                <a:gd name="T49" fmla="*/ 1245 h 1245"/>
                <a:gd name="T50" fmla="*/ 538 w 889"/>
                <a:gd name="T51" fmla="*/ 1192 h 1245"/>
                <a:gd name="T52" fmla="*/ 538 w 889"/>
                <a:gd name="T53" fmla="*/ 214 h 1245"/>
                <a:gd name="T54" fmla="*/ 583 w 889"/>
                <a:gd name="T55" fmla="*/ 309 h 1245"/>
                <a:gd name="T56" fmla="*/ 712 w 889"/>
                <a:gd name="T57" fmla="*/ 351 h 1245"/>
                <a:gd name="T58" fmla="*/ 865 w 889"/>
                <a:gd name="T59" fmla="*/ 207 h 1245"/>
                <a:gd name="T60" fmla="*/ 874 w 889"/>
                <a:gd name="T61" fmla="*/ 153 h 1245"/>
                <a:gd name="T62" fmla="*/ 840 w 889"/>
                <a:gd name="T63" fmla="*/ 115 h 1245"/>
                <a:gd name="T64" fmla="*/ 783 w 889"/>
                <a:gd name="T65" fmla="*/ 129 h 1245"/>
                <a:gd name="T66" fmla="*/ 689 w 889"/>
                <a:gd name="T67" fmla="*/ 207 h 1245"/>
                <a:gd name="T68" fmla="*/ 650 w 889"/>
                <a:gd name="T69" fmla="*/ 109 h 1245"/>
                <a:gd name="T70" fmla="*/ 501 w 889"/>
                <a:gd name="T71" fmla="*/ 0 h 1245"/>
                <a:gd name="T72" fmla="*/ 355 w 889"/>
                <a:gd name="T73" fmla="*/ 0 h 1245"/>
                <a:gd name="T74" fmla="*/ 208 w 889"/>
                <a:gd name="T75" fmla="*/ 0 h 1245"/>
                <a:gd name="T76" fmla="*/ 80 w 889"/>
                <a:gd name="T77" fmla="*/ 132 h 1245"/>
                <a:gd name="T78" fmla="*/ 7 w 889"/>
                <a:gd name="T79" fmla="*/ 525 h 1245"/>
                <a:gd name="T80" fmla="*/ 24 w 889"/>
                <a:gd name="T81" fmla="*/ 582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89" h="1245">
                  <a:moveTo>
                    <a:pt x="320" y="103"/>
                  </a:moveTo>
                  <a:cubicBezTo>
                    <a:pt x="312" y="96"/>
                    <a:pt x="307" y="89"/>
                    <a:pt x="313" y="79"/>
                  </a:cubicBezTo>
                  <a:cubicBezTo>
                    <a:pt x="318" y="70"/>
                    <a:pt x="325" y="58"/>
                    <a:pt x="332" y="45"/>
                  </a:cubicBezTo>
                  <a:cubicBezTo>
                    <a:pt x="336" y="40"/>
                    <a:pt x="344" y="38"/>
                    <a:pt x="355" y="38"/>
                  </a:cubicBezTo>
                  <a:cubicBezTo>
                    <a:pt x="365" y="38"/>
                    <a:pt x="373" y="40"/>
                    <a:pt x="377" y="45"/>
                  </a:cubicBezTo>
                  <a:cubicBezTo>
                    <a:pt x="385" y="58"/>
                    <a:pt x="391" y="70"/>
                    <a:pt x="396" y="79"/>
                  </a:cubicBezTo>
                  <a:cubicBezTo>
                    <a:pt x="402" y="89"/>
                    <a:pt x="398" y="96"/>
                    <a:pt x="390" y="103"/>
                  </a:cubicBezTo>
                  <a:cubicBezTo>
                    <a:pt x="374" y="116"/>
                    <a:pt x="368" y="123"/>
                    <a:pt x="371" y="140"/>
                  </a:cubicBezTo>
                  <a:cubicBezTo>
                    <a:pt x="377" y="173"/>
                    <a:pt x="421" y="351"/>
                    <a:pt x="426" y="377"/>
                  </a:cubicBezTo>
                  <a:cubicBezTo>
                    <a:pt x="415" y="399"/>
                    <a:pt x="366" y="458"/>
                    <a:pt x="355" y="458"/>
                  </a:cubicBezTo>
                  <a:cubicBezTo>
                    <a:pt x="343" y="458"/>
                    <a:pt x="295" y="399"/>
                    <a:pt x="283" y="377"/>
                  </a:cubicBezTo>
                  <a:cubicBezTo>
                    <a:pt x="288" y="351"/>
                    <a:pt x="332" y="173"/>
                    <a:pt x="338" y="140"/>
                  </a:cubicBezTo>
                  <a:cubicBezTo>
                    <a:pt x="342" y="123"/>
                    <a:pt x="335" y="116"/>
                    <a:pt x="320" y="103"/>
                  </a:cubicBezTo>
                  <a:close/>
                  <a:moveTo>
                    <a:pt x="24" y="582"/>
                  </a:moveTo>
                  <a:cubicBezTo>
                    <a:pt x="42" y="586"/>
                    <a:pt x="55" y="589"/>
                    <a:pt x="73" y="592"/>
                  </a:cubicBezTo>
                  <a:cubicBezTo>
                    <a:pt x="96" y="596"/>
                    <a:pt x="109" y="585"/>
                    <a:pt x="116" y="558"/>
                  </a:cubicBezTo>
                  <a:cubicBezTo>
                    <a:pt x="142" y="455"/>
                    <a:pt x="151" y="418"/>
                    <a:pt x="171" y="325"/>
                  </a:cubicBezTo>
                  <a:lnTo>
                    <a:pt x="171" y="1192"/>
                  </a:lnTo>
                  <a:cubicBezTo>
                    <a:pt x="171" y="1237"/>
                    <a:pt x="187" y="1245"/>
                    <a:pt x="205" y="1245"/>
                  </a:cubicBezTo>
                  <a:lnTo>
                    <a:pt x="267" y="1245"/>
                  </a:lnTo>
                  <a:cubicBezTo>
                    <a:pt x="284" y="1245"/>
                    <a:pt x="296" y="1230"/>
                    <a:pt x="302" y="1190"/>
                  </a:cubicBezTo>
                  <a:cubicBezTo>
                    <a:pt x="312" y="1123"/>
                    <a:pt x="331" y="966"/>
                    <a:pt x="355" y="721"/>
                  </a:cubicBezTo>
                  <a:cubicBezTo>
                    <a:pt x="378" y="966"/>
                    <a:pt x="397" y="1123"/>
                    <a:pt x="407" y="1190"/>
                  </a:cubicBezTo>
                  <a:cubicBezTo>
                    <a:pt x="413" y="1230"/>
                    <a:pt x="426" y="1245"/>
                    <a:pt x="442" y="1245"/>
                  </a:cubicBezTo>
                  <a:lnTo>
                    <a:pt x="504" y="1245"/>
                  </a:lnTo>
                  <a:cubicBezTo>
                    <a:pt x="522" y="1245"/>
                    <a:pt x="538" y="1237"/>
                    <a:pt x="538" y="1192"/>
                  </a:cubicBezTo>
                  <a:lnTo>
                    <a:pt x="538" y="214"/>
                  </a:lnTo>
                  <a:cubicBezTo>
                    <a:pt x="552" y="244"/>
                    <a:pt x="568" y="276"/>
                    <a:pt x="583" y="309"/>
                  </a:cubicBezTo>
                  <a:cubicBezTo>
                    <a:pt x="608" y="361"/>
                    <a:pt x="679" y="380"/>
                    <a:pt x="712" y="351"/>
                  </a:cubicBezTo>
                  <a:cubicBezTo>
                    <a:pt x="742" y="325"/>
                    <a:pt x="840" y="231"/>
                    <a:pt x="865" y="207"/>
                  </a:cubicBezTo>
                  <a:cubicBezTo>
                    <a:pt x="886" y="188"/>
                    <a:pt x="889" y="171"/>
                    <a:pt x="874" y="153"/>
                  </a:cubicBezTo>
                  <a:cubicBezTo>
                    <a:pt x="862" y="138"/>
                    <a:pt x="853" y="129"/>
                    <a:pt x="840" y="115"/>
                  </a:cubicBezTo>
                  <a:cubicBezTo>
                    <a:pt x="832" y="105"/>
                    <a:pt x="811" y="105"/>
                    <a:pt x="783" y="129"/>
                  </a:cubicBezTo>
                  <a:cubicBezTo>
                    <a:pt x="701" y="198"/>
                    <a:pt x="715" y="186"/>
                    <a:pt x="689" y="207"/>
                  </a:cubicBezTo>
                  <a:cubicBezTo>
                    <a:pt x="677" y="175"/>
                    <a:pt x="664" y="142"/>
                    <a:pt x="650" y="109"/>
                  </a:cubicBezTo>
                  <a:cubicBezTo>
                    <a:pt x="625" y="47"/>
                    <a:pt x="583" y="0"/>
                    <a:pt x="501" y="0"/>
                  </a:cubicBezTo>
                  <a:lnTo>
                    <a:pt x="355" y="0"/>
                  </a:lnTo>
                  <a:lnTo>
                    <a:pt x="208" y="0"/>
                  </a:lnTo>
                  <a:cubicBezTo>
                    <a:pt x="127" y="0"/>
                    <a:pt x="94" y="67"/>
                    <a:pt x="80" y="132"/>
                  </a:cubicBezTo>
                  <a:cubicBezTo>
                    <a:pt x="50" y="267"/>
                    <a:pt x="33" y="381"/>
                    <a:pt x="7" y="525"/>
                  </a:cubicBezTo>
                  <a:cubicBezTo>
                    <a:pt x="0" y="562"/>
                    <a:pt x="11" y="579"/>
                    <a:pt x="24" y="58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0" name="Oval 393"/>
            <p:cNvSpPr>
              <a:spLocks noChangeArrowheads="1"/>
            </p:cNvSpPr>
            <p:nvPr/>
          </p:nvSpPr>
          <p:spPr bwMode="auto">
            <a:xfrm>
              <a:off x="4852988" y="7820025"/>
              <a:ext cx="201613" cy="2492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1" name="Cloud8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3286218" y="2658590"/>
            <a:ext cx="588838" cy="542925"/>
            <a:chOff x="4314825" y="3046413"/>
            <a:chExt cx="814388" cy="750888"/>
          </a:xfrm>
          <a:solidFill>
            <a:schemeClr val="accent1"/>
          </a:solidFill>
        </p:grpSpPr>
        <p:sp>
          <p:nvSpPr>
            <p:cNvPr id="272" name="Freeform 141"/>
            <p:cNvSpPr>
              <a:spLocks/>
            </p:cNvSpPr>
            <p:nvPr/>
          </p:nvSpPr>
          <p:spPr bwMode="auto">
            <a:xfrm>
              <a:off x="4314825" y="3046413"/>
              <a:ext cx="814388" cy="485775"/>
            </a:xfrm>
            <a:custGeom>
              <a:avLst/>
              <a:gdLst>
                <a:gd name="T0" fmla="*/ 1074 w 1145"/>
                <a:gd name="T1" fmla="*/ 285 h 683"/>
                <a:gd name="T2" fmla="*/ 919 w 1145"/>
                <a:gd name="T3" fmla="*/ 220 h 683"/>
                <a:gd name="T4" fmla="*/ 715 w 1145"/>
                <a:gd name="T5" fmla="*/ 103 h 683"/>
                <a:gd name="T6" fmla="*/ 709 w 1145"/>
                <a:gd name="T7" fmla="*/ 103 h 683"/>
                <a:gd name="T8" fmla="*/ 493 w 1145"/>
                <a:gd name="T9" fmla="*/ 0 h 683"/>
                <a:gd name="T10" fmla="*/ 229 w 1145"/>
                <a:gd name="T11" fmla="*/ 184 h 683"/>
                <a:gd name="T12" fmla="*/ 0 w 1145"/>
                <a:gd name="T13" fmla="*/ 434 h 683"/>
                <a:gd name="T14" fmla="*/ 212 w 1145"/>
                <a:gd name="T15" fmla="*/ 681 h 683"/>
                <a:gd name="T16" fmla="*/ 236 w 1145"/>
                <a:gd name="T17" fmla="*/ 627 h 683"/>
                <a:gd name="T18" fmla="*/ 56 w 1145"/>
                <a:gd name="T19" fmla="*/ 434 h 683"/>
                <a:gd name="T20" fmla="*/ 250 w 1145"/>
                <a:gd name="T21" fmla="*/ 240 h 683"/>
                <a:gd name="T22" fmla="*/ 278 w 1145"/>
                <a:gd name="T23" fmla="*/ 219 h 683"/>
                <a:gd name="T24" fmla="*/ 493 w 1145"/>
                <a:gd name="T25" fmla="*/ 57 h 683"/>
                <a:gd name="T26" fmla="*/ 672 w 1145"/>
                <a:gd name="T27" fmla="*/ 149 h 683"/>
                <a:gd name="T28" fmla="*/ 698 w 1145"/>
                <a:gd name="T29" fmla="*/ 160 h 683"/>
                <a:gd name="T30" fmla="*/ 876 w 1145"/>
                <a:gd name="T31" fmla="*/ 261 h 683"/>
                <a:gd name="T32" fmla="*/ 902 w 1145"/>
                <a:gd name="T33" fmla="*/ 277 h 683"/>
                <a:gd name="T34" fmla="*/ 1035 w 1145"/>
                <a:gd name="T35" fmla="*/ 326 h 683"/>
                <a:gd name="T36" fmla="*/ 1088 w 1145"/>
                <a:gd name="T37" fmla="*/ 452 h 683"/>
                <a:gd name="T38" fmla="*/ 930 w 1145"/>
                <a:gd name="T39" fmla="*/ 626 h 683"/>
                <a:gd name="T40" fmla="*/ 843 w 1145"/>
                <a:gd name="T41" fmla="*/ 626 h 683"/>
                <a:gd name="T42" fmla="*/ 873 w 1145"/>
                <a:gd name="T43" fmla="*/ 683 h 683"/>
                <a:gd name="T44" fmla="*/ 931 w 1145"/>
                <a:gd name="T45" fmla="*/ 683 h 683"/>
                <a:gd name="T46" fmla="*/ 1145 w 1145"/>
                <a:gd name="T47" fmla="*/ 452 h 683"/>
                <a:gd name="T48" fmla="*/ 1074 w 1145"/>
                <a:gd name="T49" fmla="*/ 285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5" h="683">
                  <a:moveTo>
                    <a:pt x="1074" y="285"/>
                  </a:moveTo>
                  <a:cubicBezTo>
                    <a:pt x="1033" y="245"/>
                    <a:pt x="978" y="222"/>
                    <a:pt x="919" y="220"/>
                  </a:cubicBezTo>
                  <a:cubicBezTo>
                    <a:pt x="858" y="111"/>
                    <a:pt x="748" y="103"/>
                    <a:pt x="715" y="103"/>
                  </a:cubicBezTo>
                  <a:cubicBezTo>
                    <a:pt x="713" y="103"/>
                    <a:pt x="711" y="103"/>
                    <a:pt x="709" y="103"/>
                  </a:cubicBezTo>
                  <a:cubicBezTo>
                    <a:pt x="656" y="39"/>
                    <a:pt x="575" y="0"/>
                    <a:pt x="493" y="0"/>
                  </a:cubicBezTo>
                  <a:cubicBezTo>
                    <a:pt x="373" y="0"/>
                    <a:pt x="270" y="72"/>
                    <a:pt x="229" y="184"/>
                  </a:cubicBezTo>
                  <a:cubicBezTo>
                    <a:pt x="100" y="195"/>
                    <a:pt x="0" y="304"/>
                    <a:pt x="0" y="434"/>
                  </a:cubicBezTo>
                  <a:cubicBezTo>
                    <a:pt x="0" y="556"/>
                    <a:pt x="86" y="661"/>
                    <a:pt x="212" y="681"/>
                  </a:cubicBezTo>
                  <a:cubicBezTo>
                    <a:pt x="217" y="662"/>
                    <a:pt x="229" y="640"/>
                    <a:pt x="236" y="627"/>
                  </a:cubicBezTo>
                  <a:cubicBezTo>
                    <a:pt x="133" y="617"/>
                    <a:pt x="57" y="533"/>
                    <a:pt x="56" y="434"/>
                  </a:cubicBezTo>
                  <a:cubicBezTo>
                    <a:pt x="56" y="327"/>
                    <a:pt x="143" y="240"/>
                    <a:pt x="250" y="240"/>
                  </a:cubicBezTo>
                  <a:cubicBezTo>
                    <a:pt x="263" y="240"/>
                    <a:pt x="274" y="231"/>
                    <a:pt x="278" y="219"/>
                  </a:cubicBezTo>
                  <a:cubicBezTo>
                    <a:pt x="305" y="122"/>
                    <a:pt x="392" y="57"/>
                    <a:pt x="493" y="57"/>
                  </a:cubicBezTo>
                  <a:cubicBezTo>
                    <a:pt x="563" y="57"/>
                    <a:pt x="631" y="91"/>
                    <a:pt x="672" y="149"/>
                  </a:cubicBezTo>
                  <a:cubicBezTo>
                    <a:pt x="678" y="157"/>
                    <a:pt x="688" y="161"/>
                    <a:pt x="698" y="160"/>
                  </a:cubicBezTo>
                  <a:cubicBezTo>
                    <a:pt x="709" y="159"/>
                    <a:pt x="824" y="150"/>
                    <a:pt x="876" y="261"/>
                  </a:cubicBezTo>
                  <a:cubicBezTo>
                    <a:pt x="880" y="271"/>
                    <a:pt x="891" y="277"/>
                    <a:pt x="902" y="277"/>
                  </a:cubicBezTo>
                  <a:cubicBezTo>
                    <a:pt x="953" y="276"/>
                    <a:pt x="1000" y="293"/>
                    <a:pt x="1035" y="326"/>
                  </a:cubicBezTo>
                  <a:cubicBezTo>
                    <a:pt x="1069" y="359"/>
                    <a:pt x="1088" y="405"/>
                    <a:pt x="1088" y="452"/>
                  </a:cubicBezTo>
                  <a:cubicBezTo>
                    <a:pt x="1088" y="541"/>
                    <a:pt x="1019" y="618"/>
                    <a:pt x="930" y="626"/>
                  </a:cubicBezTo>
                  <a:lnTo>
                    <a:pt x="843" y="626"/>
                  </a:lnTo>
                  <a:cubicBezTo>
                    <a:pt x="854" y="643"/>
                    <a:pt x="869" y="672"/>
                    <a:pt x="873" y="683"/>
                  </a:cubicBezTo>
                  <a:lnTo>
                    <a:pt x="931" y="683"/>
                  </a:lnTo>
                  <a:cubicBezTo>
                    <a:pt x="1051" y="673"/>
                    <a:pt x="1145" y="572"/>
                    <a:pt x="1145" y="452"/>
                  </a:cubicBezTo>
                  <a:cubicBezTo>
                    <a:pt x="1145" y="389"/>
                    <a:pt x="1119" y="328"/>
                    <a:pt x="1074" y="28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3" name="Freeform 142"/>
            <p:cNvSpPr>
              <a:spLocks noEditPoints="1"/>
            </p:cNvSpPr>
            <p:nvPr/>
          </p:nvSpPr>
          <p:spPr bwMode="auto">
            <a:xfrm>
              <a:off x="4432300" y="3433763"/>
              <a:ext cx="539750" cy="363538"/>
            </a:xfrm>
            <a:custGeom>
              <a:avLst/>
              <a:gdLst>
                <a:gd name="T0" fmla="*/ 157 w 759"/>
                <a:gd name="T1" fmla="*/ 202 h 510"/>
                <a:gd name="T2" fmla="*/ 174 w 759"/>
                <a:gd name="T3" fmla="*/ 185 h 510"/>
                <a:gd name="T4" fmla="*/ 585 w 759"/>
                <a:gd name="T5" fmla="*/ 185 h 510"/>
                <a:gd name="T6" fmla="*/ 603 w 759"/>
                <a:gd name="T7" fmla="*/ 202 h 510"/>
                <a:gd name="T8" fmla="*/ 603 w 759"/>
                <a:gd name="T9" fmla="*/ 477 h 510"/>
                <a:gd name="T10" fmla="*/ 157 w 759"/>
                <a:gd name="T11" fmla="*/ 477 h 510"/>
                <a:gd name="T12" fmla="*/ 157 w 759"/>
                <a:gd name="T13" fmla="*/ 202 h 510"/>
                <a:gd name="T14" fmla="*/ 83 w 759"/>
                <a:gd name="T15" fmla="*/ 218 h 510"/>
                <a:gd name="T16" fmla="*/ 83 w 759"/>
                <a:gd name="T17" fmla="*/ 287 h 510"/>
                <a:gd name="T18" fmla="*/ 0 w 759"/>
                <a:gd name="T19" fmla="*/ 287 h 510"/>
                <a:gd name="T20" fmla="*/ 0 w 759"/>
                <a:gd name="T21" fmla="*/ 330 h 510"/>
                <a:gd name="T22" fmla="*/ 125 w 759"/>
                <a:gd name="T23" fmla="*/ 330 h 510"/>
                <a:gd name="T24" fmla="*/ 125 w 759"/>
                <a:gd name="T25" fmla="*/ 382 h 510"/>
                <a:gd name="T26" fmla="*/ 104 w 759"/>
                <a:gd name="T27" fmla="*/ 382 h 510"/>
                <a:gd name="T28" fmla="*/ 87 w 759"/>
                <a:gd name="T29" fmla="*/ 391 h 510"/>
                <a:gd name="T30" fmla="*/ 84 w 759"/>
                <a:gd name="T31" fmla="*/ 410 h 510"/>
                <a:gd name="T32" fmla="*/ 115 w 759"/>
                <a:gd name="T33" fmla="*/ 496 h 510"/>
                <a:gd name="T34" fmla="*/ 135 w 759"/>
                <a:gd name="T35" fmla="*/ 510 h 510"/>
                <a:gd name="T36" fmla="*/ 624 w 759"/>
                <a:gd name="T37" fmla="*/ 510 h 510"/>
                <a:gd name="T38" fmla="*/ 644 w 759"/>
                <a:gd name="T39" fmla="*/ 496 h 510"/>
                <a:gd name="T40" fmla="*/ 676 w 759"/>
                <a:gd name="T41" fmla="*/ 410 h 510"/>
                <a:gd name="T42" fmla="*/ 673 w 759"/>
                <a:gd name="T43" fmla="*/ 391 h 510"/>
                <a:gd name="T44" fmla="*/ 656 w 759"/>
                <a:gd name="T45" fmla="*/ 382 h 510"/>
                <a:gd name="T46" fmla="*/ 635 w 759"/>
                <a:gd name="T47" fmla="*/ 382 h 510"/>
                <a:gd name="T48" fmla="*/ 635 w 759"/>
                <a:gd name="T49" fmla="*/ 330 h 510"/>
                <a:gd name="T50" fmla="*/ 759 w 759"/>
                <a:gd name="T51" fmla="*/ 330 h 510"/>
                <a:gd name="T52" fmla="*/ 759 w 759"/>
                <a:gd name="T53" fmla="*/ 287 h 510"/>
                <a:gd name="T54" fmla="*/ 676 w 759"/>
                <a:gd name="T55" fmla="*/ 287 h 510"/>
                <a:gd name="T56" fmla="*/ 676 w 759"/>
                <a:gd name="T57" fmla="*/ 218 h 510"/>
                <a:gd name="T58" fmla="*/ 380 w 759"/>
                <a:gd name="T59" fmla="*/ 0 h 510"/>
                <a:gd name="T60" fmla="*/ 83 w 759"/>
                <a:gd name="T61" fmla="*/ 218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59" h="510">
                  <a:moveTo>
                    <a:pt x="157" y="202"/>
                  </a:moveTo>
                  <a:cubicBezTo>
                    <a:pt x="157" y="193"/>
                    <a:pt x="165" y="185"/>
                    <a:pt x="174" y="185"/>
                  </a:cubicBezTo>
                  <a:lnTo>
                    <a:pt x="585" y="185"/>
                  </a:lnTo>
                  <a:cubicBezTo>
                    <a:pt x="595" y="185"/>
                    <a:pt x="603" y="193"/>
                    <a:pt x="603" y="202"/>
                  </a:cubicBezTo>
                  <a:lnTo>
                    <a:pt x="603" y="477"/>
                  </a:lnTo>
                  <a:lnTo>
                    <a:pt x="157" y="477"/>
                  </a:lnTo>
                  <a:lnTo>
                    <a:pt x="157" y="202"/>
                  </a:lnTo>
                  <a:close/>
                  <a:moveTo>
                    <a:pt x="83" y="218"/>
                  </a:moveTo>
                  <a:lnTo>
                    <a:pt x="83" y="287"/>
                  </a:lnTo>
                  <a:lnTo>
                    <a:pt x="0" y="287"/>
                  </a:lnTo>
                  <a:lnTo>
                    <a:pt x="0" y="330"/>
                  </a:lnTo>
                  <a:lnTo>
                    <a:pt x="125" y="330"/>
                  </a:lnTo>
                  <a:lnTo>
                    <a:pt x="125" y="382"/>
                  </a:lnTo>
                  <a:lnTo>
                    <a:pt x="104" y="382"/>
                  </a:lnTo>
                  <a:cubicBezTo>
                    <a:pt x="97" y="382"/>
                    <a:pt x="91" y="385"/>
                    <a:pt x="87" y="391"/>
                  </a:cubicBezTo>
                  <a:cubicBezTo>
                    <a:pt x="83" y="396"/>
                    <a:pt x="82" y="404"/>
                    <a:pt x="84" y="410"/>
                  </a:cubicBezTo>
                  <a:lnTo>
                    <a:pt x="115" y="496"/>
                  </a:lnTo>
                  <a:cubicBezTo>
                    <a:pt x="118" y="504"/>
                    <a:pt x="126" y="510"/>
                    <a:pt x="135" y="510"/>
                  </a:cubicBezTo>
                  <a:lnTo>
                    <a:pt x="624" y="510"/>
                  </a:lnTo>
                  <a:cubicBezTo>
                    <a:pt x="633" y="510"/>
                    <a:pt x="641" y="504"/>
                    <a:pt x="644" y="496"/>
                  </a:cubicBezTo>
                  <a:lnTo>
                    <a:pt x="676" y="410"/>
                  </a:lnTo>
                  <a:cubicBezTo>
                    <a:pt x="678" y="404"/>
                    <a:pt x="677" y="396"/>
                    <a:pt x="673" y="391"/>
                  </a:cubicBezTo>
                  <a:cubicBezTo>
                    <a:pt x="669" y="385"/>
                    <a:pt x="663" y="382"/>
                    <a:pt x="656" y="382"/>
                  </a:cubicBezTo>
                  <a:lnTo>
                    <a:pt x="635" y="382"/>
                  </a:lnTo>
                  <a:lnTo>
                    <a:pt x="635" y="330"/>
                  </a:lnTo>
                  <a:lnTo>
                    <a:pt x="759" y="330"/>
                  </a:lnTo>
                  <a:lnTo>
                    <a:pt x="759" y="287"/>
                  </a:lnTo>
                  <a:lnTo>
                    <a:pt x="676" y="287"/>
                  </a:lnTo>
                  <a:lnTo>
                    <a:pt x="676" y="218"/>
                  </a:lnTo>
                  <a:cubicBezTo>
                    <a:pt x="676" y="79"/>
                    <a:pt x="544" y="0"/>
                    <a:pt x="380" y="0"/>
                  </a:cubicBezTo>
                  <a:cubicBezTo>
                    <a:pt x="216" y="0"/>
                    <a:pt x="83" y="52"/>
                    <a:pt x="83" y="2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4" name="Oval 143"/>
            <p:cNvSpPr>
              <a:spLocks noChangeArrowheads="1"/>
            </p:cNvSpPr>
            <p:nvPr/>
          </p:nvSpPr>
          <p:spPr bwMode="auto">
            <a:xfrm>
              <a:off x="4673600" y="3646488"/>
              <a:ext cx="55563" cy="539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5" name="Oval 144"/>
            <p:cNvSpPr>
              <a:spLocks noChangeArrowheads="1"/>
            </p:cNvSpPr>
            <p:nvPr/>
          </p:nvSpPr>
          <p:spPr bwMode="auto">
            <a:xfrm>
              <a:off x="4581525" y="3170238"/>
              <a:ext cx="241300" cy="23971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4038600" y="2761835"/>
            <a:ext cx="1064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Lãnh</a:t>
            </a:r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đạo</a:t>
            </a:r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BV</a:t>
            </a:r>
          </a:p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1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Trưởng</a:t>
            </a:r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ban)</a:t>
            </a:r>
            <a:endParaRPr lang="en-US" sz="11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066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996938" y="1276592"/>
            <a:ext cx="631431" cy="539735"/>
            <a:chOff x="4136627" y="2734860"/>
            <a:chExt cx="2110791" cy="1335778"/>
          </a:xfrm>
        </p:grpSpPr>
        <p:sp>
          <p:nvSpPr>
            <p:cNvPr id="4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1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30" y="3713718"/>
              <a:ext cx="1635328" cy="356914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1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990600" y="2254347"/>
            <a:ext cx="631431" cy="539735"/>
            <a:chOff x="4136627" y="2734860"/>
            <a:chExt cx="2110791" cy="1335778"/>
          </a:xfrm>
        </p:grpSpPr>
        <p:sp>
          <p:nvSpPr>
            <p:cNvPr id="12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2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7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29" y="3713721"/>
              <a:ext cx="1635329" cy="356915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18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990600" y="3273555"/>
            <a:ext cx="631431" cy="539735"/>
            <a:chOff x="4136627" y="2734860"/>
            <a:chExt cx="2110791" cy="1335778"/>
          </a:xfrm>
        </p:grpSpPr>
        <p:sp>
          <p:nvSpPr>
            <p:cNvPr id="19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3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29" y="3713721"/>
              <a:ext cx="1635329" cy="356915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25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978658" y="4237392"/>
            <a:ext cx="642674" cy="551053"/>
            <a:chOff x="4136627" y="2734860"/>
            <a:chExt cx="2110791" cy="1335778"/>
          </a:xfrm>
        </p:grpSpPr>
        <p:sp>
          <p:nvSpPr>
            <p:cNvPr id="26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4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29" y="3713721"/>
              <a:ext cx="1635329" cy="356915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2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5045439" y="1733550"/>
            <a:ext cx="603963" cy="540322"/>
            <a:chOff x="4136627" y="2734860"/>
            <a:chExt cx="2110791" cy="1335778"/>
          </a:xfrm>
        </p:grpSpPr>
        <p:sp>
          <p:nvSpPr>
            <p:cNvPr id="33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5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8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29" y="3713721"/>
              <a:ext cx="1635329" cy="356915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39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5067556" y="2838169"/>
            <a:ext cx="603963" cy="540322"/>
            <a:chOff x="4136627" y="2734860"/>
            <a:chExt cx="2110791" cy="1335778"/>
          </a:xfrm>
        </p:grpSpPr>
        <p:sp>
          <p:nvSpPr>
            <p:cNvPr id="40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4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6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5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29" y="3713721"/>
              <a:ext cx="1635329" cy="356915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1844282" y="1200150"/>
            <a:ext cx="2604326" cy="747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chung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tại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b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ệnh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viện</a:t>
            </a:r>
            <a:endParaRPr lang="en-US" sz="1400" kern="0" dirty="0" smtClean="0">
              <a:solidFill>
                <a:srgbClr val="464646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844282" y="4139308"/>
            <a:ext cx="2604326" cy="74722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danh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mục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cần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ưu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tiên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quản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định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giám</a:t>
            </a:r>
            <a:r>
              <a:rPr lang="en-US" sz="1400" kern="0" dirty="0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sát</a:t>
            </a:r>
            <a:endParaRPr lang="en-US" sz="1400" kern="0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844282" y="2150604"/>
            <a:ext cx="2604326" cy="747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trị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một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số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thường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gặp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tại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2060"/>
                </a:solidFill>
                <a:latin typeface="Calibri" panose="020F0502020204030204" pitchFamily="34" charset="0"/>
                <a:cs typeface="Arial" pitchFamily="34" charset="0"/>
              </a:rPr>
              <a:t>viện</a:t>
            </a:r>
            <a:endParaRPr lang="en-US" sz="1400" kern="0" dirty="0">
              <a:solidFill>
                <a:srgbClr val="00206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815690" y="1581150"/>
            <a:ext cx="2718709" cy="920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chuyển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từ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đường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tiêm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/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truyền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sang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đường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uống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trong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kiện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cho</a:t>
            </a:r>
            <a:r>
              <a:rPr lang="en-US" sz="1400" kern="0" dirty="0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39639D"/>
                </a:solidFill>
                <a:latin typeface="Calibri" panose="020F0502020204030204" pitchFamily="34" charset="0"/>
                <a:cs typeface="Arial" pitchFamily="34" charset="0"/>
              </a:rPr>
              <a:t>phép</a:t>
            </a:r>
            <a:endParaRPr lang="en-US" sz="1400" kern="0" dirty="0">
              <a:solidFill>
                <a:srgbClr val="39639D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844282" y="3196128"/>
            <a:ext cx="2604326" cy="747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dự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phòng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phẫu</a:t>
            </a:r>
            <a:r>
              <a:rPr lang="en-US" sz="1400" kern="0" dirty="0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DA1F28"/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endParaRPr lang="en-US" sz="1400" kern="0" dirty="0">
              <a:solidFill>
                <a:srgbClr val="DA1F28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5872881" y="2725805"/>
            <a:ext cx="2604326" cy="747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tài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liệu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kỹ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vi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lâm</a:t>
            </a:r>
            <a:r>
              <a:rPr lang="en-US" sz="1400" kern="0" dirty="0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74B78"/>
                </a:solidFill>
                <a:latin typeface="Calibri" panose="020F0502020204030204" pitchFamily="34" charset="0"/>
                <a:cs typeface="Arial" pitchFamily="34" charset="0"/>
              </a:rPr>
              <a:t>sàng</a:t>
            </a:r>
            <a:endParaRPr lang="en-US" sz="1400" kern="0" dirty="0">
              <a:solidFill>
                <a:srgbClr val="474B78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5" name="Groupe 1">
            <a:extLst>
              <a:ext uri="{FF2B5EF4-FFF2-40B4-BE49-F238E27FC236}">
                <a16:creationId xmlns="" xmlns:a16="http://schemas.microsoft.com/office/drawing/2014/main" id="{06B91AD9-C669-43E4-9C5D-E1990B84F1F6}"/>
              </a:ext>
            </a:extLst>
          </p:cNvPr>
          <p:cNvGrpSpPr/>
          <p:nvPr/>
        </p:nvGrpSpPr>
        <p:grpSpPr>
          <a:xfrm>
            <a:off x="5060651" y="3860815"/>
            <a:ext cx="631431" cy="539735"/>
            <a:chOff x="4136627" y="2734860"/>
            <a:chExt cx="2110791" cy="1335778"/>
          </a:xfrm>
        </p:grpSpPr>
        <p:sp>
          <p:nvSpPr>
            <p:cNvPr id="56" name="Forme libre : forme 22">
              <a:extLst>
                <a:ext uri="{FF2B5EF4-FFF2-40B4-BE49-F238E27FC236}">
                  <a16:creationId xmlns="" xmlns:a16="http://schemas.microsoft.com/office/drawing/2014/main" id="{6F3B5245-B31A-4AF2-98CC-59A870283FE1}"/>
                </a:ext>
              </a:extLst>
            </p:cNvPr>
            <p:cNvSpPr/>
            <p:nvPr/>
          </p:nvSpPr>
          <p:spPr>
            <a:xfrm flipH="1">
              <a:off x="4136627" y="2734860"/>
              <a:ext cx="1817867" cy="1318520"/>
            </a:xfrm>
            <a:custGeom>
              <a:avLst/>
              <a:gdLst>
                <a:gd name="connsiteX0" fmla="*/ 1168903 w 1817867"/>
                <a:gd name="connsiteY0" fmla="*/ 0 h 1318520"/>
                <a:gd name="connsiteX1" fmla="*/ 1168897 w 1817867"/>
                <a:gd name="connsiteY1" fmla="*/ 5 h 1318520"/>
                <a:gd name="connsiteX2" fmla="*/ 1164494 w 1817867"/>
                <a:gd name="connsiteY2" fmla="*/ 5 h 1318520"/>
                <a:gd name="connsiteX3" fmla="*/ 1163518 w 1817867"/>
                <a:gd name="connsiteY3" fmla="*/ 4367 h 1318520"/>
                <a:gd name="connsiteX4" fmla="*/ 941742 w 1817867"/>
                <a:gd name="connsiteY4" fmla="*/ 184223 h 1318520"/>
                <a:gd name="connsiteX5" fmla="*/ 240301 w 1817867"/>
                <a:gd name="connsiteY5" fmla="*/ 184223 h 1318520"/>
                <a:gd name="connsiteX6" fmla="*/ 0 w 1817867"/>
                <a:gd name="connsiteY6" fmla="*/ 1318520 h 1318520"/>
                <a:gd name="connsiteX7" fmla="*/ 1498589 w 1817867"/>
                <a:gd name="connsiteY7" fmla="*/ 1318520 h 1318520"/>
                <a:gd name="connsiteX8" fmla="*/ 1498589 w 1817867"/>
                <a:gd name="connsiteY8" fmla="*/ 1318519 h 1318520"/>
                <a:gd name="connsiteX9" fmla="*/ 1554139 w 1817867"/>
                <a:gd name="connsiteY9" fmla="*/ 1318519 h 1318520"/>
                <a:gd name="connsiteX10" fmla="*/ 1817867 w 1817867"/>
                <a:gd name="connsiteY10" fmla="*/ 139977 h 1318520"/>
                <a:gd name="connsiteX11" fmla="*/ 1681103 w 1817867"/>
                <a:gd name="connsiteY11" fmla="*/ 5 h 1318520"/>
                <a:gd name="connsiteX12" fmla="*/ 1168903 w 1817867"/>
                <a:gd name="connsiteY12" fmla="*/ 5 h 1318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17867" h="1318520">
                  <a:moveTo>
                    <a:pt x="1168903" y="0"/>
                  </a:moveTo>
                  <a:lnTo>
                    <a:pt x="1168897" y="5"/>
                  </a:lnTo>
                  <a:lnTo>
                    <a:pt x="1164494" y="5"/>
                  </a:lnTo>
                  <a:lnTo>
                    <a:pt x="1163518" y="4367"/>
                  </a:lnTo>
                  <a:lnTo>
                    <a:pt x="941742" y="184223"/>
                  </a:lnTo>
                  <a:lnTo>
                    <a:pt x="240301" y="184223"/>
                  </a:lnTo>
                  <a:lnTo>
                    <a:pt x="0" y="1318520"/>
                  </a:lnTo>
                  <a:lnTo>
                    <a:pt x="1498589" y="1318520"/>
                  </a:lnTo>
                  <a:lnTo>
                    <a:pt x="1498589" y="1318519"/>
                  </a:lnTo>
                  <a:lnTo>
                    <a:pt x="1554139" y="1318519"/>
                  </a:lnTo>
                  <a:lnTo>
                    <a:pt x="1817867" y="139977"/>
                  </a:lnTo>
                  <a:lnTo>
                    <a:pt x="1681103" y="5"/>
                  </a:lnTo>
                  <a:lnTo>
                    <a:pt x="1168903" y="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4398229" y="3111690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 rot="335292">
              <a:off x="4468035" y="3042682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 rot="775497">
              <a:off x="4540330" y="2965048"/>
              <a:ext cx="1405719" cy="9416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0" name="Forme libre : forme 23">
              <a:extLst>
                <a:ext uri="{FF2B5EF4-FFF2-40B4-BE49-F238E27FC236}">
                  <a16:creationId xmlns="" xmlns:a16="http://schemas.microsoft.com/office/drawing/2014/main" id="{07D54680-B338-4EC4-B617-D1348DBCFCDB}"/>
                </a:ext>
              </a:extLst>
            </p:cNvPr>
            <p:cNvSpPr/>
            <p:nvPr/>
          </p:nvSpPr>
          <p:spPr>
            <a:xfrm>
              <a:off x="4398229" y="2838375"/>
              <a:ext cx="1849189" cy="1232263"/>
            </a:xfrm>
            <a:custGeom>
              <a:avLst/>
              <a:gdLst>
                <a:gd name="connsiteX0" fmla="*/ 1168903 w 1849189"/>
                <a:gd name="connsiteY0" fmla="*/ 0 h 1232263"/>
                <a:gd name="connsiteX1" fmla="*/ 1168903 w 1849189"/>
                <a:gd name="connsiteY1" fmla="*/ 4 h 1232263"/>
                <a:gd name="connsiteX2" fmla="*/ 1849189 w 1849189"/>
                <a:gd name="connsiteY2" fmla="*/ 4 h 1232263"/>
                <a:gd name="connsiteX3" fmla="*/ 1554139 w 1849189"/>
                <a:gd name="connsiteY3" fmla="*/ 1232262 h 1232263"/>
                <a:gd name="connsiteX4" fmla="*/ 1514310 w 1849189"/>
                <a:gd name="connsiteY4" fmla="*/ 1232262 h 1232263"/>
                <a:gd name="connsiteX5" fmla="*/ 1514310 w 1849189"/>
                <a:gd name="connsiteY5" fmla="*/ 1232263 h 1232263"/>
                <a:gd name="connsiteX6" fmla="*/ 0 w 1849189"/>
                <a:gd name="connsiteY6" fmla="*/ 1232263 h 1232263"/>
                <a:gd name="connsiteX7" fmla="*/ 224580 w 1849189"/>
                <a:gd name="connsiteY7" fmla="*/ 172171 h 1232263"/>
                <a:gd name="connsiteX8" fmla="*/ 1123271 w 1849189"/>
                <a:gd name="connsiteY8" fmla="*/ 172171 h 1232263"/>
                <a:gd name="connsiteX9" fmla="*/ 1123271 w 1849189"/>
                <a:gd name="connsiteY9" fmla="*/ 172170 h 1232263"/>
                <a:gd name="connsiteX10" fmla="*/ 941742 w 1849189"/>
                <a:gd name="connsiteY10" fmla="*/ 172170 h 1232263"/>
                <a:gd name="connsiteX11" fmla="*/ 1163518 w 1849189"/>
                <a:gd name="connsiteY11" fmla="*/ 4082 h 1232263"/>
                <a:gd name="connsiteX12" fmla="*/ 1164494 w 1849189"/>
                <a:gd name="connsiteY12" fmla="*/ 4 h 1232263"/>
                <a:gd name="connsiteX13" fmla="*/ 1168898 w 1849189"/>
                <a:gd name="connsiteY13" fmla="*/ 4 h 1232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49189" h="1232263">
                  <a:moveTo>
                    <a:pt x="1168903" y="0"/>
                  </a:moveTo>
                  <a:lnTo>
                    <a:pt x="1168903" y="4"/>
                  </a:lnTo>
                  <a:lnTo>
                    <a:pt x="1849189" y="4"/>
                  </a:lnTo>
                  <a:lnTo>
                    <a:pt x="1554139" y="1232262"/>
                  </a:lnTo>
                  <a:lnTo>
                    <a:pt x="1514310" y="1232262"/>
                  </a:lnTo>
                  <a:lnTo>
                    <a:pt x="1514310" y="1232263"/>
                  </a:lnTo>
                  <a:lnTo>
                    <a:pt x="0" y="1232263"/>
                  </a:lnTo>
                  <a:lnTo>
                    <a:pt x="224580" y="172171"/>
                  </a:lnTo>
                  <a:lnTo>
                    <a:pt x="1123271" y="172171"/>
                  </a:lnTo>
                  <a:lnTo>
                    <a:pt x="1123271" y="172170"/>
                  </a:lnTo>
                  <a:lnTo>
                    <a:pt x="941742" y="172170"/>
                  </a:lnTo>
                  <a:lnTo>
                    <a:pt x="1163518" y="4082"/>
                  </a:lnTo>
                  <a:lnTo>
                    <a:pt x="1164494" y="4"/>
                  </a:lnTo>
                  <a:lnTo>
                    <a:pt x="1168898" y="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r>
                <a:rPr lang="en-US" sz="1400" b="1" dirty="0" smtClean="0">
                  <a:solidFill>
                    <a:prstClr val="white"/>
                  </a:solidFill>
                  <a:latin typeface="Calibri"/>
                </a:rPr>
                <a:t>7</a:t>
              </a:r>
              <a:endParaRPr lang="en-US" sz="14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61" name="Forme libre : forme 25">
              <a:extLst>
                <a:ext uri="{FF2B5EF4-FFF2-40B4-BE49-F238E27FC236}">
                  <a16:creationId xmlns="" xmlns:a16="http://schemas.microsoft.com/office/drawing/2014/main" id="{806B7287-993B-451F-ACDF-42B271C535BD}"/>
                </a:ext>
              </a:extLst>
            </p:cNvPr>
            <p:cNvSpPr/>
            <p:nvPr/>
          </p:nvSpPr>
          <p:spPr>
            <a:xfrm>
              <a:off x="4398230" y="3713718"/>
              <a:ext cx="1635328" cy="356914"/>
            </a:xfrm>
            <a:custGeom>
              <a:avLst/>
              <a:gdLst>
                <a:gd name="connsiteX0" fmla="*/ 1639597 w 1639597"/>
                <a:gd name="connsiteY0" fmla="*/ 0 h 356915"/>
                <a:gd name="connsiteX1" fmla="*/ 1554137 w 1639597"/>
                <a:gd name="connsiteY1" fmla="*/ 356915 h 356915"/>
                <a:gd name="connsiteX2" fmla="*/ 0 w 1639597"/>
                <a:gd name="connsiteY2" fmla="*/ 356915 h 356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9597" h="356915">
                  <a:moveTo>
                    <a:pt x="1639597" y="0"/>
                  </a:moveTo>
                  <a:lnTo>
                    <a:pt x="1554137" y="356915"/>
                  </a:lnTo>
                  <a:lnTo>
                    <a:pt x="0" y="35691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en-US" sz="1400" b="1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2" name="Rectangle 61"/>
          <p:cNvSpPr/>
          <p:nvPr/>
        </p:nvSpPr>
        <p:spPr>
          <a:xfrm>
            <a:off x="5876544" y="3805728"/>
            <a:ext cx="2734056" cy="7472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685800">
              <a:defRPr/>
            </a:pP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trình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định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kiểm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soát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cơ</a:t>
            </a:r>
            <a:r>
              <a:rPr lang="en-US" sz="1400" kern="0" dirty="0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464646"/>
                </a:solidFill>
                <a:latin typeface="Calibri" panose="020F0502020204030204" pitchFamily="34" charset="0"/>
                <a:cs typeface="Arial" pitchFamily="34" charset="0"/>
              </a:rPr>
              <a:t>bản</a:t>
            </a:r>
            <a:endParaRPr lang="en-US" sz="1400" kern="0" dirty="0" smtClean="0">
              <a:solidFill>
                <a:srgbClr val="464646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797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chung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tại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viện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="" xmlns:a16="http://schemas.microsoft.com/office/drawing/2014/main" id="{75047C13-60E8-432A-AC24-909E1C10DE85}"/>
              </a:ext>
            </a:extLst>
          </p:cNvPr>
          <p:cNvGrpSpPr/>
          <p:nvPr/>
        </p:nvGrpSpPr>
        <p:grpSpPr>
          <a:xfrm>
            <a:off x="609600" y="1352550"/>
            <a:ext cx="2720827" cy="3697910"/>
            <a:chOff x="993102" y="1363779"/>
            <a:chExt cx="2616789" cy="4552500"/>
          </a:xfrm>
        </p:grpSpPr>
        <p:sp>
          <p:nvSpPr>
            <p:cNvPr id="30" name="Rectangle 29"/>
            <p:cNvSpPr/>
            <p:nvPr/>
          </p:nvSpPr>
          <p:spPr>
            <a:xfrm>
              <a:off x="996013" y="1765068"/>
              <a:ext cx="2613600" cy="379159"/>
            </a:xfrm>
            <a:prstGeom prst="rect">
              <a:avLst/>
            </a:prstGeom>
            <a:solidFill>
              <a:srgbClr val="0070C0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38100" rIns="88900" bIns="38100" numCol="1" spcCol="1270" anchor="ctr" anchorCtr="0">
              <a:noAutofit/>
            </a:bodyPr>
            <a:lstStyle/>
            <a:p>
              <a:pPr marL="133347" algn="ctr" defTabSz="10667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en-US" sz="11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93102" y="2114258"/>
              <a:ext cx="2616789" cy="38020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Autofit/>
            </a:bodyPr>
            <a:lstStyle/>
            <a:p>
              <a:pPr algn="ctr" defTabSz="685766">
                <a:spcBef>
                  <a:spcPts val="450"/>
                </a:spcBef>
                <a:spcAft>
                  <a:spcPts val="450"/>
                </a:spcAft>
                <a:buClr>
                  <a:srgbClr val="FF0000"/>
                </a:buClr>
                <a:defRPr/>
              </a:pPr>
              <a:endParaRPr lang="en-US" sz="900" b="1" dirty="0">
                <a:solidFill>
                  <a:srgbClr val="2DA2BF"/>
                </a:solidFill>
                <a:latin typeface="Calibri"/>
              </a:endParaRPr>
            </a:p>
          </p:txBody>
        </p:sp>
        <p:sp>
          <p:nvSpPr>
            <p:cNvPr id="32" name="Clipboard2"/>
            <p:cNvSpPr>
              <a:spLocks noChangeAspect="1"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1912660" y="1363779"/>
              <a:ext cx="777673" cy="417801"/>
            </a:xfrm>
            <a:custGeom>
              <a:avLst/>
              <a:gdLst>
                <a:gd name="T0" fmla="*/ 426 w 575"/>
                <a:gd name="T1" fmla="*/ 95 h 245"/>
                <a:gd name="T2" fmla="*/ 405 w 575"/>
                <a:gd name="T3" fmla="*/ 95 h 245"/>
                <a:gd name="T4" fmla="*/ 287 w 575"/>
                <a:gd name="T5" fmla="*/ 0 h 245"/>
                <a:gd name="T6" fmla="*/ 170 w 575"/>
                <a:gd name="T7" fmla="*/ 95 h 245"/>
                <a:gd name="T8" fmla="*/ 148 w 575"/>
                <a:gd name="T9" fmla="*/ 95 h 245"/>
                <a:gd name="T10" fmla="*/ 0 w 575"/>
                <a:gd name="T11" fmla="*/ 245 h 245"/>
                <a:gd name="T12" fmla="*/ 575 w 575"/>
                <a:gd name="T13" fmla="*/ 245 h 245"/>
                <a:gd name="T14" fmla="*/ 426 w 575"/>
                <a:gd name="T15" fmla="*/ 95 h 245"/>
                <a:gd name="T16" fmla="*/ 281 w 575"/>
                <a:gd name="T17" fmla="*/ 123 h 245"/>
                <a:gd name="T18" fmla="*/ 229 w 575"/>
                <a:gd name="T19" fmla="*/ 85 h 245"/>
                <a:gd name="T20" fmla="*/ 281 w 575"/>
                <a:gd name="T21" fmla="*/ 48 h 245"/>
                <a:gd name="T22" fmla="*/ 333 w 575"/>
                <a:gd name="T23" fmla="*/ 85 h 245"/>
                <a:gd name="T24" fmla="*/ 281 w 575"/>
                <a:gd name="T25" fmla="*/ 12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5" h="245">
                  <a:moveTo>
                    <a:pt x="426" y="95"/>
                  </a:moveTo>
                  <a:lnTo>
                    <a:pt x="405" y="95"/>
                  </a:lnTo>
                  <a:cubicBezTo>
                    <a:pt x="401" y="32"/>
                    <a:pt x="350" y="0"/>
                    <a:pt x="287" y="0"/>
                  </a:cubicBezTo>
                  <a:cubicBezTo>
                    <a:pt x="224" y="0"/>
                    <a:pt x="173" y="32"/>
                    <a:pt x="170" y="95"/>
                  </a:cubicBezTo>
                  <a:lnTo>
                    <a:pt x="148" y="95"/>
                  </a:lnTo>
                  <a:cubicBezTo>
                    <a:pt x="66" y="95"/>
                    <a:pt x="0" y="145"/>
                    <a:pt x="0" y="245"/>
                  </a:cubicBezTo>
                  <a:lnTo>
                    <a:pt x="575" y="245"/>
                  </a:lnTo>
                  <a:cubicBezTo>
                    <a:pt x="575" y="145"/>
                    <a:pt x="508" y="95"/>
                    <a:pt x="426" y="95"/>
                  </a:cubicBezTo>
                  <a:close/>
                  <a:moveTo>
                    <a:pt x="281" y="123"/>
                  </a:moveTo>
                  <a:cubicBezTo>
                    <a:pt x="252" y="123"/>
                    <a:pt x="229" y="106"/>
                    <a:pt x="229" y="85"/>
                  </a:cubicBezTo>
                  <a:cubicBezTo>
                    <a:pt x="229" y="64"/>
                    <a:pt x="252" y="48"/>
                    <a:pt x="281" y="48"/>
                  </a:cubicBezTo>
                  <a:cubicBezTo>
                    <a:pt x="309" y="48"/>
                    <a:pt x="333" y="64"/>
                    <a:pt x="333" y="85"/>
                  </a:cubicBezTo>
                  <a:cubicBezTo>
                    <a:pt x="333" y="106"/>
                    <a:pt x="309" y="123"/>
                    <a:pt x="281" y="123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62000" y="1685151"/>
            <a:ext cx="24059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lựa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12627" y="2009329"/>
            <a:ext cx="2717511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mức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nặng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trùng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mức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tầng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liên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nguy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dược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dược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KS;</a:t>
            </a:r>
            <a:endParaRPr lang="en-US" sz="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9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sẵn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khả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năng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thay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thế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kiện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sẵn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Nếu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bằng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chứng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rõ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ràng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phù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tình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trạng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lâm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sàng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ứng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cân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nhắc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lựa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hiệu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cao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độc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thấp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phổ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hẹp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trên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phát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Xuống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thang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cân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nhắc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diễn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biến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lâm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sàng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Cân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nhắc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phối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nhằm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mục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đích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mở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rộng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phổ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trên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9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9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hiệp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đồng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tăng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cường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diệt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thiểu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ngăn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ngừa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phát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đột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biến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900" dirty="0" err="1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9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75047C13-60E8-432A-AC24-909E1C10DE85}"/>
              </a:ext>
            </a:extLst>
          </p:cNvPr>
          <p:cNvGrpSpPr/>
          <p:nvPr/>
        </p:nvGrpSpPr>
        <p:grpSpPr>
          <a:xfrm>
            <a:off x="3657600" y="1356196"/>
            <a:ext cx="2720827" cy="3697910"/>
            <a:chOff x="993102" y="1363779"/>
            <a:chExt cx="2616789" cy="4552500"/>
          </a:xfrm>
        </p:grpSpPr>
        <p:sp>
          <p:nvSpPr>
            <p:cNvPr id="40" name="Rectangle 39"/>
            <p:cNvSpPr/>
            <p:nvPr/>
          </p:nvSpPr>
          <p:spPr>
            <a:xfrm>
              <a:off x="996013" y="1765068"/>
              <a:ext cx="2613600" cy="379159"/>
            </a:xfrm>
            <a:prstGeom prst="rect">
              <a:avLst/>
            </a:prstGeom>
            <a:solidFill>
              <a:srgbClr val="00B050"/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0" tIns="38100" rIns="88900" bIns="38100" numCol="1" spcCol="1270" anchor="ctr" anchorCtr="0">
              <a:noAutofit/>
            </a:bodyPr>
            <a:lstStyle/>
            <a:p>
              <a:pPr marL="133347" algn="ctr" defTabSz="1066773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endParaRPr lang="en-US" sz="1100" b="1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93102" y="2114258"/>
              <a:ext cx="2616789" cy="380202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noAutofit/>
            </a:bodyPr>
            <a:lstStyle/>
            <a:p>
              <a:pPr algn="ctr" defTabSz="685766">
                <a:spcBef>
                  <a:spcPts val="450"/>
                </a:spcBef>
                <a:spcAft>
                  <a:spcPts val="450"/>
                </a:spcAft>
                <a:buClr>
                  <a:srgbClr val="FF0000"/>
                </a:buClr>
                <a:defRPr/>
              </a:pPr>
              <a:endParaRPr lang="en-US" sz="900" b="1" dirty="0">
                <a:solidFill>
                  <a:srgbClr val="2DA2BF"/>
                </a:solidFill>
                <a:latin typeface="Calibri"/>
              </a:endParaRPr>
            </a:p>
          </p:txBody>
        </p:sp>
        <p:sp>
          <p:nvSpPr>
            <p:cNvPr id="42" name="Clipboard2"/>
            <p:cNvSpPr>
              <a:spLocks noChangeAspect="1" noEditPoints="1"/>
            </p:cNvSpPr>
            <p:nvPr>
              <p:custDataLst>
                <p:tags r:id="rId1"/>
              </p:custDataLst>
            </p:nvPr>
          </p:nvSpPr>
          <p:spPr bwMode="auto">
            <a:xfrm>
              <a:off x="1912660" y="1363779"/>
              <a:ext cx="777673" cy="417801"/>
            </a:xfrm>
            <a:custGeom>
              <a:avLst/>
              <a:gdLst>
                <a:gd name="T0" fmla="*/ 426 w 575"/>
                <a:gd name="T1" fmla="*/ 95 h 245"/>
                <a:gd name="T2" fmla="*/ 405 w 575"/>
                <a:gd name="T3" fmla="*/ 95 h 245"/>
                <a:gd name="T4" fmla="*/ 287 w 575"/>
                <a:gd name="T5" fmla="*/ 0 h 245"/>
                <a:gd name="T6" fmla="*/ 170 w 575"/>
                <a:gd name="T7" fmla="*/ 95 h 245"/>
                <a:gd name="T8" fmla="*/ 148 w 575"/>
                <a:gd name="T9" fmla="*/ 95 h 245"/>
                <a:gd name="T10" fmla="*/ 0 w 575"/>
                <a:gd name="T11" fmla="*/ 245 h 245"/>
                <a:gd name="T12" fmla="*/ 575 w 575"/>
                <a:gd name="T13" fmla="*/ 245 h 245"/>
                <a:gd name="T14" fmla="*/ 426 w 575"/>
                <a:gd name="T15" fmla="*/ 95 h 245"/>
                <a:gd name="T16" fmla="*/ 281 w 575"/>
                <a:gd name="T17" fmla="*/ 123 h 245"/>
                <a:gd name="T18" fmla="*/ 229 w 575"/>
                <a:gd name="T19" fmla="*/ 85 h 245"/>
                <a:gd name="T20" fmla="*/ 281 w 575"/>
                <a:gd name="T21" fmla="*/ 48 h 245"/>
                <a:gd name="T22" fmla="*/ 333 w 575"/>
                <a:gd name="T23" fmla="*/ 85 h 245"/>
                <a:gd name="T24" fmla="*/ 281 w 575"/>
                <a:gd name="T25" fmla="*/ 12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5" h="245">
                  <a:moveTo>
                    <a:pt x="426" y="95"/>
                  </a:moveTo>
                  <a:lnTo>
                    <a:pt x="405" y="95"/>
                  </a:lnTo>
                  <a:cubicBezTo>
                    <a:pt x="401" y="32"/>
                    <a:pt x="350" y="0"/>
                    <a:pt x="287" y="0"/>
                  </a:cubicBezTo>
                  <a:cubicBezTo>
                    <a:pt x="224" y="0"/>
                    <a:pt x="173" y="32"/>
                    <a:pt x="170" y="95"/>
                  </a:cubicBezTo>
                  <a:lnTo>
                    <a:pt x="148" y="95"/>
                  </a:lnTo>
                  <a:cubicBezTo>
                    <a:pt x="66" y="95"/>
                    <a:pt x="0" y="145"/>
                    <a:pt x="0" y="245"/>
                  </a:cubicBezTo>
                  <a:lnTo>
                    <a:pt x="575" y="245"/>
                  </a:lnTo>
                  <a:cubicBezTo>
                    <a:pt x="575" y="145"/>
                    <a:pt x="508" y="95"/>
                    <a:pt x="426" y="95"/>
                  </a:cubicBezTo>
                  <a:close/>
                  <a:moveTo>
                    <a:pt x="281" y="123"/>
                  </a:moveTo>
                  <a:cubicBezTo>
                    <a:pt x="252" y="123"/>
                    <a:pt x="229" y="106"/>
                    <a:pt x="229" y="85"/>
                  </a:cubicBezTo>
                  <a:cubicBezTo>
                    <a:pt x="229" y="64"/>
                    <a:pt x="252" y="48"/>
                    <a:pt x="281" y="48"/>
                  </a:cubicBezTo>
                  <a:cubicBezTo>
                    <a:pt x="309" y="48"/>
                    <a:pt x="333" y="64"/>
                    <a:pt x="333" y="85"/>
                  </a:cubicBezTo>
                  <a:cubicBezTo>
                    <a:pt x="333" y="106"/>
                    <a:pt x="309" y="123"/>
                    <a:pt x="281" y="123"/>
                  </a:cubicBezTo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685800">
                <a:defRPr/>
              </a:pPr>
              <a:endParaRPr lang="en-US" sz="140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3810000" y="1688797"/>
            <a:ext cx="24059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tối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chế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liều</a:t>
            </a:r>
            <a:r>
              <a:rPr lang="en-US" sz="1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KS</a:t>
            </a:r>
            <a:endParaRPr lang="en-US" sz="1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660627" y="2012975"/>
            <a:ext cx="271751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Liều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phụ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thuộc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mức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nặng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tình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trạng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miễn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dịch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mức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nhạy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cảm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nguy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thay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đổi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can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thiệp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trên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thể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ảnh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hưởng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dược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KS;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Tối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ưu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chế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liều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dựa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vào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dược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dược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lực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-114300">
              <a:buFont typeface="Wingdings" panose="05000000000000000000" pitchFamily="2" charset="2"/>
              <a:buChar char="§"/>
            </a:pPr>
            <a:r>
              <a:rPr lang="en-US" sz="1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đơn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kiện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triển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khai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thông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qua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lượng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nồng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máu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aminoglycosid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glycopeptid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…)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đảm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nồng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đích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khuyến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cáo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đạt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hiệu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quả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giảm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thiểu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độc</a:t>
            </a:r>
            <a:r>
              <a:rPr lang="en-US" sz="1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dirty="0" err="1">
                <a:latin typeface="Calibri" panose="020F0502020204030204" pitchFamily="34" charset="0"/>
                <a:cs typeface="Calibri" panose="020F0502020204030204" pitchFamily="34" charset="0"/>
              </a:rPr>
              <a:t>tính</a:t>
            </a:r>
            <a:r>
              <a:rPr lang="en-US" sz="10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10400" y="1504950"/>
            <a:ext cx="1828800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Căn</a:t>
            </a:r>
            <a:r>
              <a:rPr lang="en-US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cứ</a:t>
            </a:r>
            <a:r>
              <a:rPr lang="en-US" sz="12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Mô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tật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Thông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tin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tình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thuốc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sp>
        <p:nvSpPr>
          <p:cNvPr id="5" name="Rectangle 4"/>
          <p:cNvSpPr/>
          <p:nvPr/>
        </p:nvSpPr>
        <p:spPr>
          <a:xfrm>
            <a:off x="7010400" y="3057257"/>
            <a:ext cx="1774973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Tài</a:t>
            </a:r>
            <a:r>
              <a:rPr lang="en-US" sz="1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liệu</a:t>
            </a:r>
            <a:r>
              <a:rPr lang="en-US" sz="1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tham</a:t>
            </a:r>
            <a:r>
              <a:rPr lang="en-US" sz="1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khảo</a:t>
            </a:r>
            <a:r>
              <a:rPr lang="en-US" sz="1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chẩn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đoán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tế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ban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1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chẩn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đoán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Hội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chuyên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chuyên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ngành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nước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nước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ngoài</a:t>
            </a:r>
            <a:r>
              <a:rPr lang="en-US" sz="11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</p:txBody>
      </p:sp>
      <p:cxnSp>
        <p:nvCxnSpPr>
          <p:cNvPr id="47" name="Elbow Connector 46"/>
          <p:cNvCxnSpPr/>
          <p:nvPr/>
        </p:nvCxnSpPr>
        <p:spPr>
          <a:xfrm rot="16200000" flipH="1">
            <a:off x="5408333" y="3127951"/>
            <a:ext cx="3432734" cy="228599"/>
          </a:xfrm>
          <a:prstGeom prst="bentConnector3">
            <a:avLst>
              <a:gd name="adj1" fmla="val 102165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ight Arrow 7"/>
          <p:cNvSpPr/>
          <p:nvPr/>
        </p:nvSpPr>
        <p:spPr>
          <a:xfrm>
            <a:off x="6545580" y="3108960"/>
            <a:ext cx="38100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6047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trị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một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số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thường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gặp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tại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viện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cxnSp>
        <p:nvCxnSpPr>
          <p:cNvPr id="5" name="Straight Connector 4"/>
          <p:cNvCxnSpPr>
            <a:endCxn id="33" idx="4"/>
          </p:cNvCxnSpPr>
          <p:nvPr/>
        </p:nvCxnSpPr>
        <p:spPr>
          <a:xfrm flipH="1" flipV="1">
            <a:off x="4371667" y="1936285"/>
            <a:ext cx="57408" cy="1203604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21" idx="6"/>
          </p:cNvCxnSpPr>
          <p:nvPr/>
        </p:nvCxnSpPr>
        <p:spPr>
          <a:xfrm flipH="1">
            <a:off x="1312863" y="3382924"/>
            <a:ext cx="2827090" cy="26527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34" idx="3"/>
            <a:endCxn id="20" idx="7"/>
          </p:cNvCxnSpPr>
          <p:nvPr/>
        </p:nvCxnSpPr>
        <p:spPr>
          <a:xfrm flipH="1">
            <a:off x="2941254" y="3550814"/>
            <a:ext cx="1244373" cy="56760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34" idx="7"/>
            <a:endCxn id="29" idx="3"/>
          </p:cNvCxnSpPr>
          <p:nvPr/>
        </p:nvCxnSpPr>
        <p:spPr>
          <a:xfrm flipV="1">
            <a:off x="4895535" y="2267391"/>
            <a:ext cx="863971" cy="63797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004049" y="1895051"/>
            <a:ext cx="2620616" cy="116383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34" idx="6"/>
          </p:cNvCxnSpPr>
          <p:nvPr/>
        </p:nvCxnSpPr>
        <p:spPr>
          <a:xfrm flipV="1">
            <a:off x="5042562" y="3004882"/>
            <a:ext cx="2044726" cy="22320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004049" y="3372764"/>
            <a:ext cx="2620616" cy="82492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34" idx="5"/>
            <a:endCxn id="28" idx="1"/>
          </p:cNvCxnSpPr>
          <p:nvPr/>
        </p:nvCxnSpPr>
        <p:spPr>
          <a:xfrm>
            <a:off x="4895535" y="3550814"/>
            <a:ext cx="692380" cy="65882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30" idx="0"/>
          </p:cNvCxnSpPr>
          <p:nvPr/>
        </p:nvCxnSpPr>
        <p:spPr>
          <a:xfrm flipH="1">
            <a:off x="3984209" y="3684491"/>
            <a:ext cx="467448" cy="104993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endCxn id="31" idx="0"/>
          </p:cNvCxnSpPr>
          <p:nvPr/>
        </p:nvCxnSpPr>
        <p:spPr>
          <a:xfrm>
            <a:off x="4710023" y="3684490"/>
            <a:ext cx="217954" cy="8813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34" idx="2"/>
            <a:endCxn id="24" idx="6"/>
          </p:cNvCxnSpPr>
          <p:nvPr/>
        </p:nvCxnSpPr>
        <p:spPr>
          <a:xfrm flipH="1" flipV="1">
            <a:off x="2335541" y="2993885"/>
            <a:ext cx="1703059" cy="23420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endCxn id="22" idx="5"/>
          </p:cNvCxnSpPr>
          <p:nvPr/>
        </p:nvCxnSpPr>
        <p:spPr>
          <a:xfrm flipH="1" flipV="1">
            <a:off x="1797524" y="2113567"/>
            <a:ext cx="2342429" cy="94532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34" idx="1"/>
          </p:cNvCxnSpPr>
          <p:nvPr/>
        </p:nvCxnSpPr>
        <p:spPr>
          <a:xfrm flipH="1" flipV="1">
            <a:off x="3352800" y="2073674"/>
            <a:ext cx="832827" cy="831692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endCxn id="32" idx="4"/>
          </p:cNvCxnSpPr>
          <p:nvPr/>
        </p:nvCxnSpPr>
        <p:spPr>
          <a:xfrm flipV="1">
            <a:off x="4658265" y="1709862"/>
            <a:ext cx="461297" cy="1061831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>
            <a:spLocks noChangeAspect="1"/>
          </p:cNvSpPr>
          <p:nvPr/>
        </p:nvSpPr>
        <p:spPr>
          <a:xfrm>
            <a:off x="2057401" y="3966775"/>
            <a:ext cx="1035498" cy="1035498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da,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mô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mềm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Oval 20"/>
          <p:cNvSpPr>
            <a:spLocks noChangeAspect="1"/>
          </p:cNvSpPr>
          <p:nvPr/>
        </p:nvSpPr>
        <p:spPr>
          <a:xfrm>
            <a:off x="457200" y="3220363"/>
            <a:ext cx="855663" cy="855663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tiết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niệu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val 21"/>
          <p:cNvSpPr>
            <a:spLocks noChangeAspect="1"/>
          </p:cNvSpPr>
          <p:nvPr/>
        </p:nvSpPr>
        <p:spPr>
          <a:xfrm>
            <a:off x="1135663" y="1451706"/>
            <a:ext cx="775418" cy="775418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huyết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val 22"/>
          <p:cNvSpPr>
            <a:spLocks noChangeAspect="1"/>
          </p:cNvSpPr>
          <p:nvPr/>
        </p:nvSpPr>
        <p:spPr>
          <a:xfrm>
            <a:off x="2993536" y="1537966"/>
            <a:ext cx="569903" cy="569903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val 23"/>
          <p:cNvSpPr>
            <a:spLocks noChangeAspect="1"/>
          </p:cNvSpPr>
          <p:nvPr/>
        </p:nvSpPr>
        <p:spPr>
          <a:xfrm>
            <a:off x="1867130" y="2759679"/>
            <a:ext cx="468411" cy="468411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val 24"/>
          <p:cNvSpPr>
            <a:spLocks noChangeAspect="1"/>
          </p:cNvSpPr>
          <p:nvPr/>
        </p:nvSpPr>
        <p:spPr>
          <a:xfrm>
            <a:off x="7595216" y="1276350"/>
            <a:ext cx="862984" cy="862984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Viêm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phổi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cộng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đồng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val 25"/>
          <p:cNvSpPr>
            <a:spLocks noChangeAspect="1"/>
          </p:cNvSpPr>
          <p:nvPr/>
        </p:nvSpPr>
        <p:spPr>
          <a:xfrm>
            <a:off x="7087288" y="2757474"/>
            <a:ext cx="418483" cy="418483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val 26"/>
          <p:cNvSpPr>
            <a:spLocks noChangeAspect="1"/>
          </p:cNvSpPr>
          <p:nvPr/>
        </p:nvSpPr>
        <p:spPr>
          <a:xfrm>
            <a:off x="7582824" y="3830942"/>
            <a:ext cx="1079446" cy="1079446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Viêm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phổi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bệnh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viện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5502851" y="4124571"/>
            <a:ext cx="580852" cy="580852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5636403" y="1549897"/>
            <a:ext cx="840597" cy="840597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200" dirty="0" smtClean="0">
                <a:solidFill>
                  <a:prstClr val="black"/>
                </a:solidFill>
                <a:latin typeface="Calibri"/>
              </a:rPr>
              <a:t> ổ </a:t>
            </a:r>
            <a:r>
              <a:rPr lang="en-US" sz="1200" dirty="0" err="1" smtClean="0">
                <a:solidFill>
                  <a:prstClr val="black"/>
                </a:solidFill>
                <a:latin typeface="Calibri"/>
              </a:rPr>
              <a:t>bụng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3808247" y="4734426"/>
            <a:ext cx="351924" cy="351924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4788399" y="4565845"/>
            <a:ext cx="279156" cy="279156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4959596" y="1389932"/>
            <a:ext cx="319931" cy="319931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4247534" y="1688019"/>
            <a:ext cx="248266" cy="248266"/>
          </a:xfrm>
          <a:prstGeom prst="ellipse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5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4038600" y="2771690"/>
            <a:ext cx="1003962" cy="912800"/>
          </a:xfrm>
          <a:prstGeom prst="ellipse">
            <a:avLst/>
          </a:prstGeom>
          <a:solidFill>
            <a:schemeClr val="tx2"/>
          </a:solid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1100" b="1" dirty="0" smtClean="0">
                <a:solidFill>
                  <a:prstClr val="white"/>
                </a:solidFill>
                <a:latin typeface="Calibri"/>
              </a:rPr>
              <a:t>HƯỚNG DẪN, PHÁC ĐỒ ĐIỀU TRỊ</a:t>
            </a:r>
            <a:endParaRPr lang="en-US" sz="11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5" name="Slide Number Placeholder 4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3645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phòng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phẫu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3000" y="2865373"/>
            <a:ext cx="699516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Một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nội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dung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chú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ý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loại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phẫu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thuật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nguy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vết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mổ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liên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quan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đến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phẫu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thuật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Sạch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Sạch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Lựa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đủ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tiêu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khuyến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cáo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dự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phòng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Lựa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chọn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loại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liều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lượng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dùng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dõi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đánh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dự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phòng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143000" y="1606957"/>
            <a:ext cx="624840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Căn</a:t>
            </a:r>
            <a:r>
              <a:rPr lang="en-US" sz="1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cứ</a:t>
            </a:r>
            <a:r>
              <a:rPr lang="en-US" sz="14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đặc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điểm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phẫu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thuật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tình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hình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vết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mổ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gây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lập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vết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mổ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kiểm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soát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Elbow Connector 6"/>
          <p:cNvCxnSpPr/>
          <p:nvPr/>
        </p:nvCxnSpPr>
        <p:spPr>
          <a:xfrm rot="16200000" flipH="1">
            <a:off x="-433380" y="2928930"/>
            <a:ext cx="3076558" cy="228599"/>
          </a:xfrm>
          <a:prstGeom prst="bentConnector3">
            <a:avLst>
              <a:gd name="adj1" fmla="val 103746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641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danh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mục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cần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ưu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tiên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quản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định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giám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sát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grpSp>
        <p:nvGrpSpPr>
          <p:cNvPr id="64" name="Groupe 4"/>
          <p:cNvGrpSpPr/>
          <p:nvPr/>
        </p:nvGrpSpPr>
        <p:grpSpPr>
          <a:xfrm>
            <a:off x="4814554" y="1771163"/>
            <a:ext cx="290846" cy="2789139"/>
            <a:chOff x="2934312" y="2291468"/>
            <a:chExt cx="387795" cy="3718852"/>
          </a:xfrm>
        </p:grpSpPr>
        <p:cxnSp>
          <p:nvCxnSpPr>
            <p:cNvPr id="65" name="Connecteur droit 5"/>
            <p:cNvCxnSpPr/>
            <p:nvPr/>
          </p:nvCxnSpPr>
          <p:spPr>
            <a:xfrm>
              <a:off x="3128209" y="2291468"/>
              <a:ext cx="0" cy="371885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6" name="Groupe 6"/>
            <p:cNvGrpSpPr>
              <a:grpSpLocks noChangeAspect="1"/>
            </p:cNvGrpSpPr>
            <p:nvPr/>
          </p:nvGrpSpPr>
          <p:grpSpPr>
            <a:xfrm>
              <a:off x="2934312" y="3956997"/>
              <a:ext cx="387795" cy="387795"/>
              <a:chOff x="2844324" y="3867009"/>
              <a:chExt cx="567771" cy="567771"/>
            </a:xfrm>
          </p:grpSpPr>
          <p:sp>
            <p:nvSpPr>
              <p:cNvPr id="67" name="Ellipse 7"/>
              <p:cNvSpPr/>
              <p:nvPr/>
            </p:nvSpPr>
            <p:spPr>
              <a:xfrm>
                <a:off x="2844324" y="3867009"/>
                <a:ext cx="567771" cy="567771"/>
              </a:xfrm>
              <a:prstGeom prst="ellipse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685800">
                  <a:defRPr/>
                </a:pPr>
                <a:endParaRPr lang="en-US" sz="1400" dirty="0">
                  <a:solidFill>
                    <a:prstClr val="black"/>
                  </a:solidFill>
                  <a:latin typeface="Calibri"/>
                </a:endParaRPr>
              </a:p>
            </p:txBody>
          </p:sp>
          <p:grpSp>
            <p:nvGrpSpPr>
              <p:cNvPr id="68" name="Groupe 8"/>
              <p:cNvGrpSpPr>
                <a:grpSpLocks noChangeAspect="1"/>
              </p:cNvGrpSpPr>
              <p:nvPr/>
            </p:nvGrpSpPr>
            <p:grpSpPr>
              <a:xfrm>
                <a:off x="3032429" y="3984405"/>
                <a:ext cx="239061" cy="332978"/>
                <a:chOff x="4235116" y="3004457"/>
                <a:chExt cx="385010" cy="536264"/>
              </a:xfrm>
            </p:grpSpPr>
            <p:cxnSp>
              <p:nvCxnSpPr>
                <p:cNvPr id="69" name="Connecteur droit 9"/>
                <p:cNvCxnSpPr/>
                <p:nvPr/>
              </p:nvCxnSpPr>
              <p:spPr>
                <a:xfrm>
                  <a:off x="4235116" y="3004457"/>
                  <a:ext cx="385010" cy="26813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Connecteur droit 10"/>
                <p:cNvCxnSpPr/>
                <p:nvPr/>
              </p:nvCxnSpPr>
              <p:spPr>
                <a:xfrm flipV="1">
                  <a:off x="4235116" y="3272589"/>
                  <a:ext cx="385010" cy="268132"/>
                </a:xfrm>
                <a:prstGeom prst="line">
                  <a:avLst/>
                </a:prstGeom>
                <a:ln w="28575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1" name="ZoneTexte 11"/>
          <p:cNvSpPr txBox="1"/>
          <p:nvPr/>
        </p:nvSpPr>
        <p:spPr>
          <a:xfrm>
            <a:off x="990600" y="1504950"/>
            <a:ext cx="3372436" cy="284693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KS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cần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ưu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tiên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quản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lý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– </a:t>
            </a:r>
            <a:r>
              <a:rPr lang="en-US" sz="1400" b="1" dirty="0" err="1" smtClean="0">
                <a:solidFill>
                  <a:schemeClr val="bg1"/>
                </a:solidFill>
                <a:latin typeface="Calibri"/>
              </a:rPr>
              <a:t>Nhóm</a:t>
            </a:r>
            <a:r>
              <a:rPr lang="en-US" sz="1400" b="1" dirty="0" smtClean="0">
                <a:solidFill>
                  <a:schemeClr val="bg1"/>
                </a:solidFill>
                <a:latin typeface="Calibri"/>
              </a:rPr>
              <a:t> 1</a:t>
            </a:r>
            <a:endParaRPr lang="en-US" sz="1400" b="1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73" name="TextBox 7 - 1"/>
          <p:cNvSpPr txBox="1"/>
          <p:nvPr/>
        </p:nvSpPr>
        <p:spPr>
          <a:xfrm>
            <a:off x="685800" y="1956212"/>
            <a:ext cx="3962400" cy="2977738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defTabSz="685800">
              <a:defRPr/>
            </a:pP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“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Là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dự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trữ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,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thuộc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một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trong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trường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hợp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sau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: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Lựa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chọn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cuối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cùng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trong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điều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trị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nhiễm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trùng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nặng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đã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thất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bại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hoặc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kém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đáp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ứng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với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phác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đồ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trước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.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Lựa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chọn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điều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trị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nhiễm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khuẩn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nghi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ngờ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hoặc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bằng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chứng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vi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sinh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xác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định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do VSV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đa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kháng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.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Là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để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điều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trị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nhiễm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khuẩn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nặng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do VSV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kháng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thuốc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,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nguy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cơ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bị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đề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kháng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cao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nếu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sử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dụng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rộng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rãi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,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cần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cân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nhắc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chỉ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định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phù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hợp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.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KS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độc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tính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cao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cần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giám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sát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nồng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độ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điều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trị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thông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qua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nồng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độ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thuốc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trong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máu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(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nếu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ĐK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tại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cơ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sở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)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hoặc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giám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sát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chặt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chẽ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về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lâm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sàng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và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xét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nghiệm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để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giảm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thiểu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TDKMM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và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độc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tính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.”</a:t>
            </a:r>
            <a:endParaRPr lang="en-US" sz="1300" dirty="0">
              <a:solidFill>
                <a:schemeClr val="bg2">
                  <a:lumMod val="10000"/>
                </a:schemeClr>
              </a:solidFill>
              <a:latin typeface="Calibri"/>
            </a:endParaRPr>
          </a:p>
        </p:txBody>
      </p:sp>
      <p:sp>
        <p:nvSpPr>
          <p:cNvPr id="74" name="ZoneTexte 12"/>
          <p:cNvSpPr txBox="1"/>
          <p:nvPr/>
        </p:nvSpPr>
        <p:spPr>
          <a:xfrm>
            <a:off x="5217235" y="1504950"/>
            <a:ext cx="3393365" cy="284693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txBody>
          <a:bodyPr wrap="non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KS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cần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theo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dõi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,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giám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sát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sử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dụng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– </a:t>
            </a:r>
            <a:r>
              <a:rPr lang="en-US" sz="1400" b="1" dirty="0" err="1" smtClean="0">
                <a:solidFill>
                  <a:srgbClr val="002060"/>
                </a:solidFill>
                <a:latin typeface="Calibri"/>
              </a:rPr>
              <a:t>Nhóm</a:t>
            </a:r>
            <a:r>
              <a:rPr lang="en-US" sz="1400" b="1" dirty="0" smtClean="0">
                <a:solidFill>
                  <a:srgbClr val="002060"/>
                </a:solidFill>
                <a:latin typeface="Calibri"/>
              </a:rPr>
              <a:t> 2</a:t>
            </a:r>
            <a:endParaRPr lang="en-US" sz="1400" b="1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84" name="TextBox 7"/>
          <p:cNvSpPr txBox="1"/>
          <p:nvPr/>
        </p:nvSpPr>
        <p:spPr>
          <a:xfrm>
            <a:off x="5232522" y="1962150"/>
            <a:ext cx="3454278" cy="1700466"/>
          </a:xfrm>
          <a:prstGeom prst="rect">
            <a:avLst/>
          </a:prstGeom>
          <a:noFill/>
        </p:spPr>
        <p:txBody>
          <a:bodyPr wrap="square" lIns="68580" tIns="34290" rIns="68580" bIns="34290" rtlCol="0" anchor="ctr">
            <a:spAutoFit/>
          </a:bodyPr>
          <a:lstStyle/>
          <a:p>
            <a:pPr defTabSz="685800">
              <a:defRPr/>
            </a:pP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“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Là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được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khuyến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khích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thực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hiện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chương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trình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QLSDKS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bao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b="1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gồm</a:t>
            </a:r>
            <a:r>
              <a:rPr lang="en-US" sz="1300" b="1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: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Giám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sát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tiêu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thụ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KS.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Giám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sát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tỉ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lệ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đề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kháng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của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vi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khuẩn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với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KS.</a:t>
            </a:r>
          </a:p>
          <a:p>
            <a:pPr marL="230188" indent="-230188" defTabSz="6858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Thực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hiện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các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nghiên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cứu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đánh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giá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sử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dụng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thuốc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để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có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can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thiệp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phù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hợp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tùy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theo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điều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kiện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của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bệnh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 </a:t>
            </a:r>
            <a:r>
              <a:rPr lang="en-US" sz="1300" dirty="0" err="1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viện</a:t>
            </a:r>
            <a:r>
              <a:rPr lang="en-US" sz="1300" dirty="0" smtClean="0">
                <a:solidFill>
                  <a:schemeClr val="bg2">
                    <a:lumMod val="10000"/>
                  </a:schemeClr>
                </a:solidFill>
                <a:latin typeface="Calibri"/>
              </a:rPr>
              <a:t>.”</a:t>
            </a:r>
            <a:endParaRPr lang="en-US" sz="1300" dirty="0">
              <a:solidFill>
                <a:schemeClr val="bg2">
                  <a:lumMod val="10000"/>
                </a:schemeClr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33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42472442"/>
              </p:ext>
            </p:extLst>
          </p:nvPr>
        </p:nvGraphicFramePr>
        <p:xfrm>
          <a:off x="7951" y="266851"/>
          <a:ext cx="9136049" cy="48956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441"/>
                <a:gridCol w="3880408"/>
                <a:gridCol w="1447800"/>
                <a:gridCol w="838200"/>
                <a:gridCol w="609600"/>
                <a:gridCol w="1066800"/>
                <a:gridCol w="1066800"/>
              </a:tblGrid>
              <a:tr h="22859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STT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Chống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nhiễm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khuẩn</a:t>
                      </a:r>
                      <a:r>
                        <a:rPr lang="en-US" sz="900" b="1" dirty="0">
                          <a:effectLst/>
                        </a:rPr>
                        <a:t>/</a:t>
                      </a:r>
                      <a:r>
                        <a:rPr lang="en-US" sz="900" b="1" dirty="0" err="1">
                          <a:effectLst/>
                        </a:rPr>
                        <a:t>kháng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nấm</a:t>
                      </a:r>
                      <a:r>
                        <a:rPr lang="en-US" sz="900" b="1" dirty="0">
                          <a:effectLst/>
                        </a:rPr>
                        <a:t>/</a:t>
                      </a:r>
                      <a:r>
                        <a:rPr lang="en-US" sz="900" b="1" dirty="0" err="1">
                          <a:effectLst/>
                        </a:rPr>
                        <a:t>kháng</a:t>
                      </a:r>
                      <a:r>
                        <a:rPr lang="en-US" sz="900" b="1" dirty="0">
                          <a:effectLst/>
                        </a:rPr>
                        <a:t> virus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Đường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 smtClean="0">
                          <a:effectLst/>
                        </a:rPr>
                        <a:t>dùng</a:t>
                      </a:r>
                      <a:r>
                        <a:rPr lang="en-US" sz="900" b="1" dirty="0" smtClean="0">
                          <a:effectLst/>
                        </a:rPr>
                        <a:t>/</a:t>
                      </a:r>
                      <a:r>
                        <a:rPr lang="en-US" sz="900" b="1" dirty="0" err="1" smtClean="0">
                          <a:effectLst/>
                        </a:rPr>
                        <a:t>dạng</a:t>
                      </a:r>
                      <a:r>
                        <a:rPr lang="en-US" sz="900" b="1" dirty="0" smtClean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dùng</a:t>
                      </a:r>
                      <a:r>
                        <a:rPr lang="en-US" sz="900" b="1" dirty="0">
                          <a:effectLst/>
                        </a:rPr>
                        <a:t>*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Hạng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bệnh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viện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Ghi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chú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4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(1)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(2)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(3)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Hạng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đặc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biệt</a:t>
                      </a:r>
                      <a:endParaRPr lang="en-US" sz="900" dirty="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(4)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Hạng</a:t>
                      </a:r>
                      <a:r>
                        <a:rPr lang="en-US" sz="900" dirty="0">
                          <a:effectLst/>
                        </a:rPr>
                        <a:t> 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(5)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Hạng</a:t>
                      </a:r>
                      <a:r>
                        <a:rPr lang="en-US" sz="900" dirty="0">
                          <a:effectLst/>
                        </a:rPr>
                        <a:t> 2 </a:t>
                      </a:r>
                      <a:r>
                        <a:rPr lang="en-US" sz="900" dirty="0" err="1">
                          <a:effectLst/>
                        </a:rPr>
                        <a:t>và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các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cơ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sở</a:t>
                      </a:r>
                      <a:r>
                        <a:rPr lang="en-US" sz="900" dirty="0">
                          <a:effectLst/>
                        </a:rPr>
                        <a:t> y </a:t>
                      </a:r>
                      <a:r>
                        <a:rPr lang="en-US" sz="900" dirty="0" err="1">
                          <a:effectLst/>
                        </a:rPr>
                        <a:t>tế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thấp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hơn</a:t>
                      </a:r>
                      <a:r>
                        <a:rPr lang="en-US" sz="900" dirty="0">
                          <a:effectLst/>
                        </a:rPr>
                        <a:t> (6)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(7)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1692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1.1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Kháng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sinh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cần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ưu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tiên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quản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lý</a:t>
                      </a:r>
                      <a:r>
                        <a:rPr lang="en-US" sz="900" b="1" dirty="0">
                          <a:effectLst/>
                        </a:rPr>
                        <a:t>– </a:t>
                      </a:r>
                      <a:r>
                        <a:rPr lang="en-US" sz="900" b="1" dirty="0" err="1">
                          <a:effectLst/>
                        </a:rPr>
                        <a:t>Nhóm</a:t>
                      </a:r>
                      <a:r>
                        <a:rPr lang="en-US" sz="900" b="1" dirty="0">
                          <a:effectLst/>
                        </a:rPr>
                        <a:t> 1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Ceftolozan-tazobactam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Tiêm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rowSpan="10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Có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lộ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trình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xây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dựng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Hướng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dẫn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sử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dụng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và</a:t>
                      </a:r>
                      <a:r>
                        <a:rPr lang="en-US" sz="900" dirty="0">
                          <a:effectLst/>
                        </a:rPr>
                        <a:t> ban </a:t>
                      </a:r>
                      <a:r>
                        <a:rPr lang="en-US" sz="900" dirty="0" err="1">
                          <a:effectLst/>
                        </a:rPr>
                        <a:t>hành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tại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đơn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vị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Tigecyclin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TM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Colistin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TM/</a:t>
                      </a:r>
                      <a:r>
                        <a:rPr lang="en-US" sz="900" dirty="0" err="1" smtClean="0">
                          <a:effectLst/>
                        </a:rPr>
                        <a:t>khí</a:t>
                      </a:r>
                      <a:r>
                        <a:rPr lang="en-US" sz="900" dirty="0" smtClean="0">
                          <a:effectLst/>
                        </a:rPr>
                        <a:t> dung/</a:t>
                      </a:r>
                      <a:r>
                        <a:rPr lang="en-US" sz="900" dirty="0" err="1" smtClean="0">
                          <a:effectLst/>
                        </a:rPr>
                        <a:t>tiêm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nội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tủy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Fosfomycin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Linezolid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TM/</a:t>
                      </a:r>
                      <a:r>
                        <a:rPr lang="en-US" sz="900" dirty="0" err="1">
                          <a:effectLst/>
                        </a:rPr>
                        <a:t>uống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Amphotericin</a:t>
                      </a:r>
                      <a:r>
                        <a:rPr lang="en-US" sz="900" dirty="0">
                          <a:effectLst/>
                        </a:rPr>
                        <a:t> B </a:t>
                      </a:r>
                      <a:r>
                        <a:rPr lang="en-US" sz="900" dirty="0" err="1">
                          <a:effectLst/>
                        </a:rPr>
                        <a:t>phức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hợp</a:t>
                      </a:r>
                      <a:r>
                        <a:rPr lang="en-US" sz="900" dirty="0">
                          <a:effectLst/>
                        </a:rPr>
                        <a:t> lipid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Caspofungin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8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Micafungin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9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Voriconazol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TM/</a:t>
                      </a:r>
                      <a:r>
                        <a:rPr lang="en-US" sz="900" dirty="0" err="1" smtClean="0">
                          <a:effectLst/>
                        </a:rPr>
                        <a:t>Uống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4378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Các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thuốc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chống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nhiễm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khuẩn</a:t>
                      </a:r>
                      <a:r>
                        <a:rPr lang="en-US" sz="900" dirty="0">
                          <a:effectLst/>
                        </a:rPr>
                        <a:t>/</a:t>
                      </a:r>
                      <a:r>
                        <a:rPr lang="en-US" sz="900" dirty="0" err="1">
                          <a:effectLst/>
                        </a:rPr>
                        <a:t>kháng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nấm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mới</a:t>
                      </a:r>
                      <a:r>
                        <a:rPr lang="en-US" sz="900" dirty="0">
                          <a:effectLst/>
                        </a:rPr>
                        <a:t>** (</a:t>
                      </a:r>
                      <a:r>
                        <a:rPr lang="en-US" sz="900" dirty="0" err="1">
                          <a:effectLst/>
                        </a:rPr>
                        <a:t>ceftazidim</a:t>
                      </a:r>
                      <a:r>
                        <a:rPr lang="en-US" sz="900" dirty="0">
                          <a:effectLst/>
                        </a:rPr>
                        <a:t>-avibactam, </a:t>
                      </a:r>
                      <a:r>
                        <a:rPr lang="en-US" sz="900" dirty="0" err="1">
                          <a:effectLst/>
                        </a:rPr>
                        <a:t>ceftobiprol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cefiderocol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dalbavancin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dalfopristin</a:t>
                      </a:r>
                      <a:r>
                        <a:rPr lang="en-US" sz="900" dirty="0">
                          <a:effectLst/>
                        </a:rPr>
                        <a:t>- </a:t>
                      </a:r>
                      <a:r>
                        <a:rPr lang="en-US" sz="900" dirty="0" err="1">
                          <a:effectLst/>
                        </a:rPr>
                        <a:t>quinupristin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eravacyclin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omadacyclin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oritavancin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plazomicin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tedizolid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telavancin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anidulafundin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isavuconazol</a:t>
                      </a:r>
                      <a:r>
                        <a:rPr lang="en-US" sz="900" dirty="0">
                          <a:effectLst/>
                        </a:rPr>
                        <a:t>, amphotericin B </a:t>
                      </a:r>
                      <a:r>
                        <a:rPr lang="en-US" sz="900" dirty="0" err="1">
                          <a:effectLst/>
                        </a:rPr>
                        <a:t>dạng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liposom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TM/uống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Kháng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sinh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carbapenem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 (</a:t>
                      </a: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meropenem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, imipenem, </a:t>
                      </a: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doripenem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)***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Truyền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 TM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+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+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+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 rowSpan="8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Khuyến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khích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xây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dựng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Hướng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dẫn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sử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dụng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tại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đơn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 smtClean="0">
                          <a:effectLst/>
                        </a:rPr>
                        <a:t>vị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Ertapenem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TM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-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-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13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Vancomycin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solidFill>
                            <a:schemeClr val="bg1"/>
                          </a:solidFill>
                          <a:effectLst/>
                        </a:rPr>
                        <a:t>Truyền</a:t>
                      </a: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 TM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-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+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  <a:effectLst/>
                        </a:rPr>
                        <a:t>+</a:t>
                      </a:r>
                      <a:endParaRPr lang="en-US" sz="9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14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Teicoplanin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Tiêm</a:t>
                      </a:r>
                      <a:r>
                        <a:rPr lang="en-US" sz="900" dirty="0">
                          <a:effectLst/>
                        </a:rPr>
                        <a:t> TM, </a:t>
                      </a: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TM, </a:t>
                      </a:r>
                      <a:r>
                        <a:rPr lang="en-US" sz="900" dirty="0" smtClean="0">
                          <a:effectLst/>
                        </a:rPr>
                        <a:t>TB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15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Amphotericin B </a:t>
                      </a:r>
                      <a:r>
                        <a:rPr lang="en-US" sz="900" dirty="0" err="1">
                          <a:effectLst/>
                        </a:rPr>
                        <a:t>deoxycholat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16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Aciclovir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Truyền TM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-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Valganciclovir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Uống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18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Posaconazol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Uống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369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1.2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Kháng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sinh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cần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theo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dõi</a:t>
                      </a:r>
                      <a:r>
                        <a:rPr lang="en-US" sz="900" b="1" dirty="0">
                          <a:effectLst/>
                        </a:rPr>
                        <a:t>, </a:t>
                      </a:r>
                      <a:r>
                        <a:rPr lang="en-US" sz="900" b="1" dirty="0" err="1">
                          <a:effectLst/>
                        </a:rPr>
                        <a:t>giám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sát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sử</a:t>
                      </a:r>
                      <a:r>
                        <a:rPr lang="en-US" sz="900" b="1" dirty="0">
                          <a:effectLst/>
                        </a:rPr>
                        <a:t> </a:t>
                      </a:r>
                      <a:r>
                        <a:rPr lang="en-US" sz="900" b="1" dirty="0" err="1">
                          <a:effectLst/>
                        </a:rPr>
                        <a:t>dụng</a:t>
                      </a:r>
                      <a:r>
                        <a:rPr lang="en-US" sz="900" b="1" dirty="0">
                          <a:effectLst/>
                        </a:rPr>
                        <a:t> – </a:t>
                      </a:r>
                      <a:r>
                        <a:rPr lang="en-US" sz="900" b="1" dirty="0" err="1">
                          <a:effectLst/>
                        </a:rPr>
                        <a:t>Nhóm</a:t>
                      </a:r>
                      <a:r>
                        <a:rPr lang="en-US" sz="900" b="1" dirty="0">
                          <a:effectLst/>
                        </a:rPr>
                        <a:t> 2</a:t>
                      </a:r>
                      <a:endParaRPr lang="en-US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1649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Kháng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sinh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nhóm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aminoglycosid</a:t>
                      </a:r>
                      <a:r>
                        <a:rPr lang="en-US" sz="900" dirty="0">
                          <a:effectLst/>
                        </a:rPr>
                        <a:t> (amikacin, gentamicin, tobramycin, </a:t>
                      </a:r>
                      <a:r>
                        <a:rPr lang="en-US" sz="900" dirty="0" err="1">
                          <a:effectLst/>
                        </a:rPr>
                        <a:t>neltimicin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smtClean="0">
                          <a:effectLst/>
                        </a:rPr>
                        <a:t>TB, </a:t>
                      </a:r>
                      <a:r>
                        <a:rPr lang="en-US" sz="900" dirty="0" err="1">
                          <a:effectLst/>
                        </a:rPr>
                        <a:t>Tiêm</a:t>
                      </a:r>
                      <a:r>
                        <a:rPr lang="en-US" sz="900" dirty="0">
                          <a:effectLst/>
                        </a:rPr>
                        <a:t> TM </a:t>
                      </a: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TM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+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242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Kháng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sinh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nhóm</a:t>
                      </a:r>
                      <a:r>
                        <a:rPr lang="en-US" sz="900" dirty="0">
                          <a:effectLst/>
                        </a:rPr>
                        <a:t> </a:t>
                      </a:r>
                      <a:r>
                        <a:rPr lang="en-US" sz="900" dirty="0" err="1">
                          <a:effectLst/>
                        </a:rPr>
                        <a:t>fluoroquinolon</a:t>
                      </a:r>
                      <a:r>
                        <a:rPr lang="en-US" sz="900" dirty="0">
                          <a:effectLst/>
                        </a:rPr>
                        <a:t> (ciprofloxacin, levofloxacin, </a:t>
                      </a:r>
                      <a:r>
                        <a:rPr lang="en-US" sz="900" dirty="0" err="1">
                          <a:effectLst/>
                        </a:rPr>
                        <a:t>lomefloxacin</a:t>
                      </a:r>
                      <a:r>
                        <a:rPr lang="en-US" sz="900" dirty="0">
                          <a:effectLst/>
                        </a:rPr>
                        <a:t>, moxifloxacin, </a:t>
                      </a:r>
                      <a:r>
                        <a:rPr lang="en-US" sz="900" dirty="0" err="1">
                          <a:effectLst/>
                        </a:rPr>
                        <a:t>norfloxacin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ofloxacin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pefloxacin</a:t>
                      </a:r>
                      <a:r>
                        <a:rPr lang="en-US" sz="900" dirty="0">
                          <a:effectLst/>
                        </a:rPr>
                        <a:t>, </a:t>
                      </a:r>
                      <a:r>
                        <a:rPr lang="en-US" sz="900" dirty="0" err="1">
                          <a:effectLst/>
                        </a:rPr>
                        <a:t>sparfloxacin</a:t>
                      </a:r>
                      <a:r>
                        <a:rPr lang="en-US" sz="900" dirty="0">
                          <a:effectLst/>
                        </a:rPr>
                        <a:t>)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</a:rPr>
                        <a:t>Truyền</a:t>
                      </a:r>
                      <a:r>
                        <a:rPr lang="en-US" sz="900" dirty="0">
                          <a:effectLst/>
                        </a:rPr>
                        <a:t> TM/</a:t>
                      </a:r>
                      <a:r>
                        <a:rPr lang="en-US" sz="900" dirty="0" err="1">
                          <a:effectLst/>
                        </a:rPr>
                        <a:t>uống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+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7010400" y="871210"/>
            <a:ext cx="1066800" cy="429134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10200" y="9231"/>
            <a:ext cx="35052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“+”: 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phải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100" i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 “-”: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bắt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buộc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sz="11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endParaRPr lang="en-US" sz="1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0"/>
            <a:ext cx="480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PHỤ LỤC 2: DANH MỤC KHÁNG SINH ƯU TIÊN QUẢN LÝ TẠI BỆNH VIỆN</a:t>
            </a:r>
            <a:endParaRPr lang="en-US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97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27837474"/>
              </p:ext>
            </p:extLst>
          </p:nvPr>
        </p:nvGraphicFramePr>
        <p:xfrm>
          <a:off x="0" y="285750"/>
          <a:ext cx="9144000" cy="4842768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481263"/>
                <a:gridCol w="1696153"/>
                <a:gridCol w="3357110"/>
                <a:gridCol w="2009274"/>
                <a:gridCol w="1600200"/>
              </a:tblGrid>
              <a:tr h="19068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STT</a:t>
                      </a:r>
                      <a:endParaRPr lang="en-US" sz="12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2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HOẠT CHẤT</a:t>
                      </a:r>
                      <a:endParaRPr lang="en-US" sz="12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2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BIỆT DƯỢC</a:t>
                      </a:r>
                      <a:endParaRPr lang="en-US" sz="12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Đường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dù</a:t>
                      </a:r>
                      <a:r>
                        <a:rPr lang="vi-VN" sz="12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ng</a:t>
                      </a:r>
                      <a:endParaRPr lang="en-US" sz="12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Ghi</a:t>
                      </a:r>
                      <a:r>
                        <a:rPr lang="en-US" sz="12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chú</a:t>
                      </a:r>
                      <a:endParaRPr lang="en-US" sz="12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9519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(1)</a:t>
                      </a:r>
                      <a:endParaRPr lang="en-US" sz="10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(2)</a:t>
                      </a:r>
                      <a:endParaRPr lang="en-US" sz="10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vi-VN" sz="1000" dirty="0" smtClean="0">
                          <a:latin typeface="Calibri" pitchFamily="34" charset="0"/>
                          <a:cs typeface="Calibri" pitchFamily="34" charset="0"/>
                        </a:rPr>
                        <a:t>(3)</a:t>
                      </a:r>
                      <a:endParaRPr lang="en-US" sz="10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vi-VN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  <a:r>
                        <a:rPr lang="en-US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(</a:t>
                      </a:r>
                      <a:r>
                        <a:rPr lang="vi-VN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  <a:r>
                        <a:rPr lang="en-US" sz="10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)</a:t>
                      </a:r>
                      <a:endParaRPr lang="en-US" sz="10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49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1.1</a:t>
                      </a:r>
                      <a:endParaRPr lang="en-US" sz="1300" b="1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C000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Kháng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sinh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cần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ưu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tiên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quản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lý</a:t>
                      </a:r>
                      <a:r>
                        <a:rPr lang="vi-VN" sz="1300" b="1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– </a:t>
                      </a:r>
                      <a:r>
                        <a:rPr lang="en-US" sz="1300" b="1" dirty="0" err="1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Nhóm</a:t>
                      </a:r>
                      <a:r>
                        <a:rPr lang="en-US" sz="1300" b="1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smtClean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C00000"/>
                    </a:solidFill>
                  </a:tcPr>
                </a:tc>
              </a:tr>
              <a:tr h="285182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Meropenem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Bironem 500</a:t>
                      </a:r>
                    </a:p>
                  </a:txBody>
                  <a:tcPr marL="15306" marR="15306" marT="3968" marB="3968" anchor="ctr"/>
                </a:tc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5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Khuyến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khích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xây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dựng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Hướng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dẫn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sử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dụng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tại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đơn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vị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Meropenem Kabi 500</a:t>
                      </a: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Mizapenem 1g</a:t>
                      </a:r>
                      <a:endParaRPr lang="en-US" sz="1400" dirty="0" smtClean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Imipenem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lvl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Imipenem Cilastatin Kabi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 smtClean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Vancomycin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Valbivi 0,5</a:t>
                      </a:r>
                      <a:endParaRPr lang="en-US" sz="1400" dirty="0" smtClean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15306" marR="15306" marT="3968" marB="3968" anchor="ctr"/>
                </a:tc>
              </a:tr>
              <a:tr h="2495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1.2</a:t>
                      </a:r>
                      <a:endParaRPr lang="en-US" sz="13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Kháng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sinh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cần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theo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dõi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giám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sát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sử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dụng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– </a:t>
                      </a:r>
                      <a:r>
                        <a:rPr lang="en-US" sz="1300" b="1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Nhóm</a:t>
                      </a:r>
                      <a:r>
                        <a:rPr lang="en-US" sz="1300" b="1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300" b="1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  <a:endParaRPr lang="en-US" sz="1300" b="1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>
                    <a:solidFill>
                      <a:srgbClr val="FFFF00"/>
                    </a:solidFill>
                  </a:tcPr>
                </a:tc>
              </a:tr>
              <a:tr h="28518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  <a:endParaRPr lang="en-US" sz="140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A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mikacin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Amikacin 125mg/ml</a:t>
                      </a: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TB,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Tiêm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TM</a:t>
                      </a: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,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Vinphacine 500mg/2ml</a:t>
                      </a:r>
                      <a:endParaRPr lang="en-US" sz="14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G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entamicin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Gentamicin Kabi 80mg/2ml</a:t>
                      </a: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TB, 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Tiêm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,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 smtClean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Gentamicin 80mg/2ml</a:t>
                      </a:r>
                      <a:endParaRPr lang="en-US" sz="14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C</a:t>
                      </a: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iprofloxacin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Ciprofloxacin Kabi 200mg/100ml</a:t>
                      </a:r>
                      <a:endParaRPr lang="en-US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TM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itchFamily="34" charset="0"/>
                          <a:cs typeface="Calibri" pitchFamily="34" charset="0"/>
                        </a:rPr>
                        <a:t> 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Oradays 200mg/100ml</a:t>
                      </a: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182">
                <a:tc v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Promaquin 500mg</a:t>
                      </a:r>
                      <a:endParaRPr lang="en-US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Uống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row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1400" dirty="0" smtClean="0">
                          <a:effectLst/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4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levofloxacin</a:t>
                      </a: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>
                  <a:txBody>
                    <a:bodyPr/>
                    <a:lstStyle/>
                    <a:p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A.T Levofloxacin 250mg/50ml</a:t>
                      </a:r>
                      <a:endParaRPr lang="en-US" sz="14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Truyền</a:t>
                      </a:r>
                      <a:r>
                        <a:rPr lang="en-US" sz="1400" dirty="0" smtClean="0">
                          <a:effectLst/>
                          <a:latin typeface="Calibri" pitchFamily="34" charset="0"/>
                          <a:cs typeface="Calibri" pitchFamily="34" charset="0"/>
                        </a:rPr>
                        <a:t> TM</a:t>
                      </a:r>
                      <a:endParaRPr lang="en-US" sz="1400" dirty="0" smtClean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row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</a:tr>
              <a:tr h="2851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vi-VN" sz="1400" dirty="0" smtClean="0">
                          <a:latin typeface="Calibri" pitchFamily="34" charset="0"/>
                          <a:cs typeface="Calibri" pitchFamily="34" charset="0"/>
                        </a:rPr>
                        <a:t>Goldvoxin 250mg/50ml</a:t>
                      </a:r>
                      <a:endParaRPr lang="en-US" sz="1400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15306" marR="15306" marT="3968" marB="3968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2400" y="0"/>
            <a:ext cx="594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 MỤC KHÁNG SINH ƯU TIÊN QUẢN LÝ TẠI BỆNH VIỆN</a:t>
            </a:r>
            <a:r>
              <a:rPr lang="vi-VN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NHI TỈNH GIA LAI NĂM 2021</a:t>
            </a:r>
            <a:endParaRPr lang="en-US" sz="1200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974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0"/>
            <a:ext cx="4114799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ight Arrow 2"/>
          <p:cNvSpPr/>
          <p:nvPr/>
        </p:nvSpPr>
        <p:spPr>
          <a:xfrm>
            <a:off x="5029200" y="1636206"/>
            <a:ext cx="609600" cy="30480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867400" y="731783"/>
            <a:ext cx="28575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duyệt</a:t>
            </a:r>
            <a:r>
              <a:rPr lang="en-US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Trước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vòng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24 - 48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cấp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cứu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ngoài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giờ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chính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7400" y="1962150"/>
            <a:ext cx="28575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algn="just"/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Không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vượt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14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mỗi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lần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duyệt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đánh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lại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đáp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ứng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để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trí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tiếp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vượt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quá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này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67400" y="3409950"/>
            <a:ext cx="285750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ủy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quyền</a:t>
            </a:r>
            <a:r>
              <a:rPr lang="en-US" sz="1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duyệt</a:t>
            </a:r>
            <a:r>
              <a:rPr lang="en-US" sz="14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algn="just"/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tế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Ban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r>
              <a:rPr lang="en-US" sz="13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3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13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3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048000" y="2690723"/>
            <a:ext cx="1783080" cy="731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-2040948" y="2357393"/>
            <a:ext cx="49720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PHỤ LỤC 3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  <a:t>QUY TRÌNH  KÊ ĐƠN, DUYỆT, CẤP PHÁT KHÁNG SINH ƯU TIÊN QUẢN LÝ</a:t>
            </a:r>
            <a:br>
              <a:rPr lang="en-US" sz="11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(Ban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kèm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5631/QĐ-BYT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100" i="1" dirty="0">
                <a:latin typeface="Calibri" panose="020F0502020204030204" pitchFamily="34" charset="0"/>
                <a:cs typeface="Calibri" panose="020F0502020204030204" pitchFamily="34" charset="0"/>
              </a:rPr>
              <a:t> 2020)</a:t>
            </a:r>
            <a:endParaRPr lang="en-US" sz="1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" name="Elbow Connector 12"/>
          <p:cNvCxnSpPr/>
          <p:nvPr/>
        </p:nvCxnSpPr>
        <p:spPr>
          <a:xfrm rot="16200000" flipH="1">
            <a:off x="3962400" y="2571749"/>
            <a:ext cx="3886201" cy="228600"/>
          </a:xfrm>
          <a:prstGeom prst="bentConnector3">
            <a:avLst>
              <a:gd name="adj1" fmla="val 101319"/>
            </a:avLst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2897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1430"/>
            <a:ext cx="35052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0" y="508397"/>
            <a:ext cx="259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PHỤ LỤC 4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MẪU PHIẾU YÊU CẦU SỬ DỤNG KHÁNG SINH CẦN ƯU TIÊN QUẢN LÝ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81800" y="3867150"/>
            <a:ext cx="2011680" cy="1005840"/>
          </a:xfrm>
          <a:prstGeom prst="rect">
            <a:avLst/>
          </a:prstGeom>
          <a:solidFill>
            <a:srgbClr val="47F3CA"/>
          </a:solidFill>
          <a:ln w="12700">
            <a:solidFill>
              <a:srgbClr val="47F3CA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chữ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ký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bác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sĩ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trị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Lãnh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đạo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lâm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sàng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được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ban QLSDKS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endParaRPr lang="en-US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6324600" y="4248150"/>
            <a:ext cx="381000" cy="2286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47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003816"/>
            <a:ext cx="8229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tiêm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truyền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sang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uống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kiện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15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5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phép</a:t>
            </a:r>
            <a:endParaRPr lang="en-US" sz="1500" b="1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114550"/>
            <a:ext cx="79248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PHỤ LỤC 5 </a:t>
            </a:r>
          </a:p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TIÊU </a:t>
            </a:r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CHÍ XÁC ĐỊNH NGƯỜI BỆNH VÀ SƠ ĐỒ CHUYỂN ĐỔI KHÁNG SINH TỪ ĐƯỜNG TIÊM SANG ĐƯỜNG UỐNG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(Ban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kèm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5631/QĐ-BYT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r>
              <a:rPr lang="en-US" sz="12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81350"/>
            <a:ext cx="79248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PHỤ LỤC 6 </a:t>
            </a:r>
          </a:p>
          <a:p>
            <a:pPr algn="ctr"/>
            <a:r>
              <a:rPr lang="en-US" sz="12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 MỤC KHÁNG SINH CHUYỂN TỪ ĐƯỜNG TIÊM/TRUYỀN SANG ĐƯỜNG UỐNG (IV/PO)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(Ban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kèm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5631/QĐ-BYT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r>
              <a:rPr lang="en-US" sz="12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60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0"/>
            <a:ext cx="46259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4799" y="742950"/>
            <a:ext cx="27432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PHỤ LỤC 5: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TIÊU CHÍ XÁC ĐỊNH NGƯỜI BỆNH VÀ SƠ ĐỒ CHUYỂN ĐỔI KHÁNG SINH TỪ ĐƯỜNG TIÊM SANG ĐƯỜNG UỐNG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4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B.2.Người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nhi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527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5006174"/>
              </p:ext>
            </p:extLst>
          </p:nvPr>
        </p:nvGraphicFramePr>
        <p:xfrm>
          <a:off x="510540" y="778937"/>
          <a:ext cx="8013984" cy="4251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9627"/>
                <a:gridCol w="5021206"/>
                <a:gridCol w="1933151"/>
              </a:tblGrid>
              <a:tr h="2286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Định</a:t>
                      </a: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nghĩa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 1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khả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uống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cao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(&gt;90%),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hấp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tốt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dung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nạp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tốt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ở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tương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tự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tiêm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Levofloxacin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Linezolid </a:t>
                      </a:r>
                      <a:endParaRPr lang="en-US" sz="1200" dirty="0" smtClean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Cotrimoxazol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Moxifloxacin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Fluconazol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Metronidazol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 2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 sinh có sinh khả dụng đường uống thấp hơn (70-80%) nhưng có thể bù trừ bằng tăng liều của kháng sinh uống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Ciprofloxacin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Voriconazol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 3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khả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uống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cao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(&gt;90%)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nhưng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tối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đa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uống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thấp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hơn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so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với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tiêm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(do dung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nạp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tiêu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hóa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kém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Clindamycin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Cephalexin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Amoxicillin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 4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khả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uống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thấp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hơn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tối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đa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thấp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hơn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tiêm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Cefuroxim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</a:tr>
              <a:tr h="5486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Ghi</a:t>
                      </a: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chú</a:t>
                      </a:r>
                      <a:r>
                        <a:rPr lang="en-US" sz="1200" b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  <a:endParaRPr lang="en-US" sz="1200" b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1-2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ban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đầu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qua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uống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cho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nhiễm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khuẩn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đe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dọa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tính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mạng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nhân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huyết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ổn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định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vấn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đề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về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hấp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chuyển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tiếp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IV/PO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nếu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đáp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ứng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kiện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lâm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sàng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0" marR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Nhóm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3-4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chuyển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tiếp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IV/PO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nguyên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tắc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khi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nhiễm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khuẩn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cơ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bản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đã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được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giải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quyết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bằng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tiêm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ban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đầu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kết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hợp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tác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với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tình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trạng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miễn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dịch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người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i="1" dirty="0" err="1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1200" i="1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200" i="1" dirty="0">
                        <a:effectLst/>
                        <a:latin typeface="Calibri" panose="020F0502020204030204" pitchFamily="34" charset="0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68580" marR="68580" marT="17780" marB="1778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33400" y="514350"/>
            <a:ext cx="6705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Bốn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nhóm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áp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từ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tiêm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truyền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sang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12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uống</a:t>
            </a:r>
            <a:endParaRPr lang="en-US" sz="12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282773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PHỤ LỤC 6: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DANH MỤC KHÁNG SINH CHUYỂN TỪ ĐƯỜNG TIÊM/TRUYỀN SANG ĐƯỜNG UỐNG (IV/PO)</a:t>
            </a:r>
            <a: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5488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tài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liệu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kỹ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vi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lâm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sàng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733550"/>
            <a:ext cx="71628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Tùy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kiện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từng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/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hoặc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phận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Xét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nghiệm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thẩm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triển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khai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kỳ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rà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soát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điều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chỉnh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nuôi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cấy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lập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danh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sz="16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lấy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bảo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vận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nhận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phẩm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đúng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cho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lâm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sàng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8767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entagon 5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dựng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5800" y="1003816"/>
            <a:ext cx="8077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tabLst>
                <a:tab pos="3546475" algn="l"/>
              </a:tabLst>
              <a:defRPr/>
            </a:pPr>
            <a:r>
              <a:rPr lang="en-US" sz="1500" b="1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Xây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dựng</a:t>
            </a:r>
            <a:r>
              <a:rPr lang="en-US" sz="1500" b="1" kern="0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trình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quy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định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kiểm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soát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cơ</a:t>
            </a:r>
            <a:r>
              <a:rPr lang="en-US" sz="1500" b="1" kern="0" dirty="0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500" b="1" kern="0" dirty="0" err="1" smtClean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bản</a:t>
            </a:r>
            <a:endParaRPr lang="en-US" sz="1500" b="1" kern="0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6" name="ZoneTexte 54 - 3 - 1"/>
          <p:cNvSpPr txBox="1"/>
          <p:nvPr/>
        </p:nvSpPr>
        <p:spPr>
          <a:xfrm>
            <a:off x="910841" y="2343151"/>
            <a:ext cx="3203959" cy="178813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noAutofit/>
          </a:bodyPr>
          <a:lstStyle/>
          <a:p>
            <a:pPr algn="ctr" defTabSz="685800">
              <a:defRPr/>
            </a:pPr>
            <a:r>
              <a:rPr lang="en-US" sz="1600" b="1" dirty="0" err="1" smtClean="0">
                <a:solidFill>
                  <a:srgbClr val="4646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600" b="1" dirty="0" smtClean="0">
                <a:solidFill>
                  <a:srgbClr val="4646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 smtClean="0">
                <a:solidFill>
                  <a:srgbClr val="46464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endParaRPr lang="en-US" sz="1600" b="1" dirty="0">
              <a:solidFill>
                <a:srgbClr val="4646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vệ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tay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cụ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tái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tiệt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vải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gom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vải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bẩn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cấp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phát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vải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sạch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vệ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bề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mặt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sạch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);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phân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loại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gom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vận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lưu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giữ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chất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thải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rắn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tế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mẫu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phẩm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1B7524EC-DED6-47FE-BB55-385C13320D9E}"/>
              </a:ext>
            </a:extLst>
          </p:cNvPr>
          <p:cNvCxnSpPr>
            <a:cxnSpLocks/>
          </p:cNvCxnSpPr>
          <p:nvPr/>
        </p:nvCxnSpPr>
        <p:spPr>
          <a:xfrm rot="5400000">
            <a:off x="3677934" y="3506484"/>
            <a:ext cx="178813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54 - 3 - 2">
            <a:extLst>
              <a:ext uri="{FF2B5EF4-FFF2-40B4-BE49-F238E27FC236}">
                <a16:creationId xmlns="" xmlns:a16="http://schemas.microsoft.com/office/drawing/2014/main" id="{D9ED1504-ED70-4927-9B6A-A7581A311781}"/>
              </a:ext>
            </a:extLst>
          </p:cNvPr>
          <p:cNvSpPr txBox="1"/>
          <p:nvPr/>
        </p:nvSpPr>
        <p:spPr>
          <a:xfrm>
            <a:off x="5187153" y="2343151"/>
            <a:ext cx="3046005" cy="1788131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noAutofit/>
          </a:bodyPr>
          <a:lstStyle/>
          <a:p>
            <a:pPr algn="ctr" defTabSz="685800">
              <a:defRPr/>
            </a:pPr>
            <a:r>
              <a:rPr lang="en-US" sz="1600" b="1" dirty="0" err="1" smtClean="0">
                <a:solidFill>
                  <a:srgbClr val="464646"/>
                </a:solidFill>
                <a:latin typeface="Calibri"/>
              </a:rPr>
              <a:t>Quy</a:t>
            </a:r>
            <a:r>
              <a:rPr lang="en-US" sz="1600" b="1" dirty="0" smtClean="0">
                <a:solidFill>
                  <a:srgbClr val="464646"/>
                </a:solidFill>
                <a:latin typeface="Calibri"/>
              </a:rPr>
              <a:t> </a:t>
            </a:r>
            <a:r>
              <a:rPr lang="en-US" sz="1600" b="1" dirty="0" err="1" smtClean="0">
                <a:solidFill>
                  <a:srgbClr val="464646"/>
                </a:solidFill>
                <a:latin typeface="Calibri"/>
              </a:rPr>
              <a:t>định</a:t>
            </a:r>
            <a:endParaRPr lang="en-US" sz="1600" b="1" dirty="0">
              <a:solidFill>
                <a:srgbClr val="464646"/>
              </a:solidFill>
              <a:latin typeface="Calibri"/>
            </a:endParaRPr>
          </a:p>
          <a:p>
            <a:pPr algn="ctr" defTabSz="685800">
              <a:defRPr/>
            </a:pPr>
            <a:endParaRPr lang="en-US" sz="1400" dirty="0">
              <a:solidFill>
                <a:prstClr val="black"/>
              </a:solidFill>
              <a:latin typeface="Calibri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phương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tiện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phòng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hộ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cá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lấy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mẫu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vận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xử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mẫu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phẩm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Quy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cách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vi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vật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đa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sạch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môi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chăm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sóc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người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1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đồ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vải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phòng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lây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nhiễm</a:t>
            </a:r>
            <a:r>
              <a:rPr lang="en-US" sz="1400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4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1" name="Book_shelf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2169936" y="1578308"/>
            <a:ext cx="662184" cy="681602"/>
            <a:chOff x="2478" y="863"/>
            <a:chExt cx="2648" cy="2387"/>
          </a:xfrm>
          <a:solidFill>
            <a:schemeClr val="tx2"/>
          </a:solidFill>
        </p:grpSpPr>
        <p:sp>
          <p:nvSpPr>
            <p:cNvPr id="42" name="Rectangle 115"/>
            <p:cNvSpPr>
              <a:spLocks noChangeArrowheads="1"/>
            </p:cNvSpPr>
            <p:nvPr/>
          </p:nvSpPr>
          <p:spPr bwMode="auto">
            <a:xfrm>
              <a:off x="4264" y="2653"/>
              <a:ext cx="528" cy="1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116"/>
            <p:cNvSpPr>
              <a:spLocks/>
            </p:cNvSpPr>
            <p:nvPr/>
          </p:nvSpPr>
          <p:spPr bwMode="auto">
            <a:xfrm>
              <a:off x="3470" y="863"/>
              <a:ext cx="663" cy="199"/>
            </a:xfrm>
            <a:custGeom>
              <a:avLst/>
              <a:gdLst>
                <a:gd name="T0" fmla="*/ 167 w 167"/>
                <a:gd name="T1" fmla="*/ 33 h 50"/>
                <a:gd name="T2" fmla="*/ 133 w 167"/>
                <a:gd name="T3" fmla="*/ 0 h 50"/>
                <a:gd name="T4" fmla="*/ 33 w 167"/>
                <a:gd name="T5" fmla="*/ 0 h 50"/>
                <a:gd name="T6" fmla="*/ 0 w 167"/>
                <a:gd name="T7" fmla="*/ 33 h 50"/>
                <a:gd name="T8" fmla="*/ 0 w 167"/>
                <a:gd name="T9" fmla="*/ 50 h 50"/>
                <a:gd name="T10" fmla="*/ 167 w 167"/>
                <a:gd name="T11" fmla="*/ 50 h 50"/>
                <a:gd name="T12" fmla="*/ 167 w 167"/>
                <a:gd name="T13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0">
                  <a:moveTo>
                    <a:pt x="167" y="33"/>
                  </a:moveTo>
                  <a:cubicBezTo>
                    <a:pt x="167" y="15"/>
                    <a:pt x="152" y="0"/>
                    <a:pt x="133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3"/>
                  </a:cubicBezTo>
                  <a:lnTo>
                    <a:pt x="0" y="50"/>
                  </a:lnTo>
                  <a:lnTo>
                    <a:pt x="167" y="50"/>
                  </a:lnTo>
                  <a:lnTo>
                    <a:pt x="167" y="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4" name="Rectangle 117"/>
            <p:cNvSpPr>
              <a:spLocks noChangeArrowheads="1"/>
            </p:cNvSpPr>
            <p:nvPr/>
          </p:nvSpPr>
          <p:spPr bwMode="auto">
            <a:xfrm>
              <a:off x="3470" y="1261"/>
              <a:ext cx="663" cy="119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Freeform 118"/>
            <p:cNvSpPr>
              <a:spLocks/>
            </p:cNvSpPr>
            <p:nvPr/>
          </p:nvSpPr>
          <p:spPr bwMode="auto">
            <a:xfrm>
              <a:off x="4264" y="1126"/>
              <a:ext cx="528" cy="198"/>
            </a:xfrm>
            <a:custGeom>
              <a:avLst/>
              <a:gdLst>
                <a:gd name="T0" fmla="*/ 133 w 133"/>
                <a:gd name="T1" fmla="*/ 34 h 50"/>
                <a:gd name="T2" fmla="*/ 100 w 133"/>
                <a:gd name="T3" fmla="*/ 0 h 50"/>
                <a:gd name="T4" fmla="*/ 33 w 133"/>
                <a:gd name="T5" fmla="*/ 0 h 50"/>
                <a:gd name="T6" fmla="*/ 0 w 133"/>
                <a:gd name="T7" fmla="*/ 34 h 50"/>
                <a:gd name="T8" fmla="*/ 0 w 133"/>
                <a:gd name="T9" fmla="*/ 50 h 50"/>
                <a:gd name="T10" fmla="*/ 133 w 133"/>
                <a:gd name="T11" fmla="*/ 50 h 50"/>
                <a:gd name="T12" fmla="*/ 133 w 133"/>
                <a:gd name="T13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50">
                  <a:moveTo>
                    <a:pt x="133" y="34"/>
                  </a:moveTo>
                  <a:cubicBezTo>
                    <a:pt x="133" y="15"/>
                    <a:pt x="118" y="0"/>
                    <a:pt x="100" y="0"/>
                  </a:cubicBezTo>
                  <a:lnTo>
                    <a:pt x="33" y="0"/>
                  </a:lnTo>
                  <a:cubicBezTo>
                    <a:pt x="15" y="0"/>
                    <a:pt x="0" y="15"/>
                    <a:pt x="0" y="34"/>
                  </a:cubicBezTo>
                  <a:lnTo>
                    <a:pt x="0" y="50"/>
                  </a:lnTo>
                  <a:lnTo>
                    <a:pt x="133" y="50"/>
                  </a:lnTo>
                  <a:lnTo>
                    <a:pt x="133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Rectangle 119"/>
            <p:cNvSpPr>
              <a:spLocks noChangeArrowheads="1"/>
            </p:cNvSpPr>
            <p:nvPr/>
          </p:nvSpPr>
          <p:spPr bwMode="auto">
            <a:xfrm>
              <a:off x="4264" y="1523"/>
              <a:ext cx="528" cy="9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Rectangle 120"/>
            <p:cNvSpPr>
              <a:spLocks noChangeArrowheads="1"/>
            </p:cNvSpPr>
            <p:nvPr/>
          </p:nvSpPr>
          <p:spPr bwMode="auto">
            <a:xfrm>
              <a:off x="3470" y="2653"/>
              <a:ext cx="663" cy="1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121"/>
            <p:cNvSpPr>
              <a:spLocks/>
            </p:cNvSpPr>
            <p:nvPr/>
          </p:nvSpPr>
          <p:spPr bwMode="auto">
            <a:xfrm>
              <a:off x="2807" y="1392"/>
              <a:ext cx="532" cy="199"/>
            </a:xfrm>
            <a:custGeom>
              <a:avLst/>
              <a:gdLst>
                <a:gd name="T0" fmla="*/ 134 w 134"/>
                <a:gd name="T1" fmla="*/ 33 h 50"/>
                <a:gd name="T2" fmla="*/ 100 w 134"/>
                <a:gd name="T3" fmla="*/ 0 h 50"/>
                <a:gd name="T4" fmla="*/ 34 w 134"/>
                <a:gd name="T5" fmla="*/ 0 h 50"/>
                <a:gd name="T6" fmla="*/ 0 w 134"/>
                <a:gd name="T7" fmla="*/ 33 h 50"/>
                <a:gd name="T8" fmla="*/ 0 w 134"/>
                <a:gd name="T9" fmla="*/ 50 h 50"/>
                <a:gd name="T10" fmla="*/ 134 w 134"/>
                <a:gd name="T11" fmla="*/ 50 h 50"/>
                <a:gd name="T12" fmla="*/ 134 w 134"/>
                <a:gd name="T13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50">
                  <a:moveTo>
                    <a:pt x="134" y="33"/>
                  </a:moveTo>
                  <a:cubicBezTo>
                    <a:pt x="134" y="15"/>
                    <a:pt x="119" y="0"/>
                    <a:pt x="100" y="0"/>
                  </a:cubicBezTo>
                  <a:lnTo>
                    <a:pt x="34" y="0"/>
                  </a:lnTo>
                  <a:cubicBezTo>
                    <a:pt x="15" y="0"/>
                    <a:pt x="0" y="15"/>
                    <a:pt x="0" y="33"/>
                  </a:cubicBezTo>
                  <a:lnTo>
                    <a:pt x="0" y="50"/>
                  </a:lnTo>
                  <a:lnTo>
                    <a:pt x="134" y="50"/>
                  </a:lnTo>
                  <a:lnTo>
                    <a:pt x="134" y="3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122"/>
            <p:cNvSpPr>
              <a:spLocks/>
            </p:cNvSpPr>
            <p:nvPr/>
          </p:nvSpPr>
          <p:spPr bwMode="auto">
            <a:xfrm>
              <a:off x="2478" y="2983"/>
              <a:ext cx="2648" cy="267"/>
            </a:xfrm>
            <a:custGeom>
              <a:avLst/>
              <a:gdLst>
                <a:gd name="T0" fmla="*/ 33 w 667"/>
                <a:gd name="T1" fmla="*/ 67 h 67"/>
                <a:gd name="T2" fmla="*/ 633 w 667"/>
                <a:gd name="T3" fmla="*/ 67 h 67"/>
                <a:gd name="T4" fmla="*/ 667 w 667"/>
                <a:gd name="T5" fmla="*/ 33 h 67"/>
                <a:gd name="T6" fmla="*/ 633 w 667"/>
                <a:gd name="T7" fmla="*/ 0 h 67"/>
                <a:gd name="T8" fmla="*/ 617 w 667"/>
                <a:gd name="T9" fmla="*/ 0 h 67"/>
                <a:gd name="T10" fmla="*/ 450 w 667"/>
                <a:gd name="T11" fmla="*/ 0 h 67"/>
                <a:gd name="T12" fmla="*/ 417 w 667"/>
                <a:gd name="T13" fmla="*/ 0 h 67"/>
                <a:gd name="T14" fmla="*/ 250 w 667"/>
                <a:gd name="T15" fmla="*/ 0 h 67"/>
                <a:gd name="T16" fmla="*/ 217 w 667"/>
                <a:gd name="T17" fmla="*/ 0 h 67"/>
                <a:gd name="T18" fmla="*/ 50 w 667"/>
                <a:gd name="T19" fmla="*/ 0 h 67"/>
                <a:gd name="T20" fmla="*/ 33 w 667"/>
                <a:gd name="T21" fmla="*/ 0 h 67"/>
                <a:gd name="T22" fmla="*/ 0 w 667"/>
                <a:gd name="T23" fmla="*/ 33 h 67"/>
                <a:gd name="T24" fmla="*/ 33 w 667"/>
                <a:gd name="T25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67" h="67">
                  <a:moveTo>
                    <a:pt x="33" y="67"/>
                  </a:moveTo>
                  <a:lnTo>
                    <a:pt x="633" y="67"/>
                  </a:lnTo>
                  <a:cubicBezTo>
                    <a:pt x="652" y="67"/>
                    <a:pt x="667" y="52"/>
                    <a:pt x="667" y="33"/>
                  </a:cubicBezTo>
                  <a:cubicBezTo>
                    <a:pt x="667" y="15"/>
                    <a:pt x="652" y="0"/>
                    <a:pt x="633" y="0"/>
                  </a:cubicBezTo>
                  <a:lnTo>
                    <a:pt x="617" y="0"/>
                  </a:lnTo>
                  <a:lnTo>
                    <a:pt x="450" y="0"/>
                  </a:lnTo>
                  <a:lnTo>
                    <a:pt x="417" y="0"/>
                  </a:lnTo>
                  <a:lnTo>
                    <a:pt x="250" y="0"/>
                  </a:lnTo>
                  <a:lnTo>
                    <a:pt x="217" y="0"/>
                  </a:lnTo>
                  <a:lnTo>
                    <a:pt x="50" y="0"/>
                  </a:lnTo>
                  <a:lnTo>
                    <a:pt x="33" y="0"/>
                  </a:lnTo>
                  <a:cubicBezTo>
                    <a:pt x="15" y="0"/>
                    <a:pt x="0" y="15"/>
                    <a:pt x="0" y="33"/>
                  </a:cubicBezTo>
                  <a:cubicBezTo>
                    <a:pt x="0" y="52"/>
                    <a:pt x="15" y="67"/>
                    <a:pt x="33" y="6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 123"/>
            <p:cNvSpPr>
              <a:spLocks noChangeArrowheads="1"/>
            </p:cNvSpPr>
            <p:nvPr/>
          </p:nvSpPr>
          <p:spPr bwMode="auto">
            <a:xfrm>
              <a:off x="2807" y="1790"/>
              <a:ext cx="532" cy="66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 124"/>
            <p:cNvSpPr>
              <a:spLocks noChangeArrowheads="1"/>
            </p:cNvSpPr>
            <p:nvPr/>
          </p:nvSpPr>
          <p:spPr bwMode="auto">
            <a:xfrm>
              <a:off x="2807" y="2653"/>
              <a:ext cx="532" cy="19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2" name="Checklist4" descr="{&quot;Key&quot;:&quot;POWER_USER_SHAPE_ICON&quot;,&quot;Value&quot;:&quot;POWER_USER_SHAPE_ICON_STYLE_1&quot;}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6538290" y="1578307"/>
            <a:ext cx="457090" cy="721981"/>
          </a:xfrm>
          <a:custGeom>
            <a:avLst/>
            <a:gdLst>
              <a:gd name="T0" fmla="*/ 741 w 978"/>
              <a:gd name="T1" fmla="*/ 651 h 1543"/>
              <a:gd name="T2" fmla="*/ 719 w 978"/>
              <a:gd name="T3" fmla="*/ 663 h 1543"/>
              <a:gd name="T4" fmla="*/ 616 w 978"/>
              <a:gd name="T5" fmla="*/ 553 h 1543"/>
              <a:gd name="T6" fmla="*/ 657 w 978"/>
              <a:gd name="T7" fmla="*/ 519 h 1543"/>
              <a:gd name="T8" fmla="*/ 803 w 978"/>
              <a:gd name="T9" fmla="*/ 467 h 1543"/>
              <a:gd name="T10" fmla="*/ 847 w 978"/>
              <a:gd name="T11" fmla="*/ 497 h 1543"/>
              <a:gd name="T12" fmla="*/ 741 w 978"/>
              <a:gd name="T13" fmla="*/ 1014 h 1543"/>
              <a:gd name="T14" fmla="*/ 719 w 978"/>
              <a:gd name="T15" fmla="*/ 1026 h 1543"/>
              <a:gd name="T16" fmla="*/ 616 w 978"/>
              <a:gd name="T17" fmla="*/ 916 h 1543"/>
              <a:gd name="T18" fmla="*/ 657 w 978"/>
              <a:gd name="T19" fmla="*/ 882 h 1543"/>
              <a:gd name="T20" fmla="*/ 803 w 978"/>
              <a:gd name="T21" fmla="*/ 830 h 1543"/>
              <a:gd name="T22" fmla="*/ 847 w 978"/>
              <a:gd name="T23" fmla="*/ 860 h 1543"/>
              <a:gd name="T24" fmla="*/ 815 w 978"/>
              <a:gd name="T25" fmla="*/ 1381 h 1543"/>
              <a:gd name="T26" fmla="*/ 770 w 978"/>
              <a:gd name="T27" fmla="*/ 1381 h 1543"/>
              <a:gd name="T28" fmla="*/ 666 w 978"/>
              <a:gd name="T29" fmla="*/ 1381 h 1543"/>
              <a:gd name="T30" fmla="*/ 621 w 978"/>
              <a:gd name="T31" fmla="*/ 1381 h 1543"/>
              <a:gd name="T32" fmla="*/ 673 w 978"/>
              <a:gd name="T33" fmla="*/ 1284 h 1543"/>
              <a:gd name="T34" fmla="*/ 621 w 978"/>
              <a:gd name="T35" fmla="*/ 1186 h 1543"/>
              <a:gd name="T36" fmla="*/ 718 w 978"/>
              <a:gd name="T37" fmla="*/ 1238 h 1543"/>
              <a:gd name="T38" fmla="*/ 815 w 978"/>
              <a:gd name="T39" fmla="*/ 1186 h 1543"/>
              <a:gd name="T40" fmla="*/ 763 w 978"/>
              <a:gd name="T41" fmla="*/ 1284 h 1543"/>
              <a:gd name="T42" fmla="*/ 465 w 978"/>
              <a:gd name="T43" fmla="*/ 539 h 1543"/>
              <a:gd name="T44" fmla="*/ 155 w 978"/>
              <a:gd name="T45" fmla="*/ 509 h 1543"/>
              <a:gd name="T46" fmla="*/ 465 w 978"/>
              <a:gd name="T47" fmla="*/ 480 h 1543"/>
              <a:gd name="T48" fmla="*/ 465 w 978"/>
              <a:gd name="T49" fmla="*/ 539 h 1543"/>
              <a:gd name="T50" fmla="*/ 185 w 978"/>
              <a:gd name="T51" fmla="*/ 671 h 1543"/>
              <a:gd name="T52" fmla="*/ 185 w 978"/>
              <a:gd name="T53" fmla="*/ 611 h 1543"/>
              <a:gd name="T54" fmla="*/ 495 w 978"/>
              <a:gd name="T55" fmla="*/ 641 h 1543"/>
              <a:gd name="T56" fmla="*/ 465 w 978"/>
              <a:gd name="T57" fmla="*/ 891 h 1543"/>
              <a:gd name="T58" fmla="*/ 155 w 978"/>
              <a:gd name="T59" fmla="*/ 861 h 1543"/>
              <a:gd name="T60" fmla="*/ 465 w 978"/>
              <a:gd name="T61" fmla="*/ 831 h 1543"/>
              <a:gd name="T62" fmla="*/ 465 w 978"/>
              <a:gd name="T63" fmla="*/ 891 h 1543"/>
              <a:gd name="T64" fmla="*/ 185 w 978"/>
              <a:gd name="T65" fmla="*/ 1022 h 1543"/>
              <a:gd name="T66" fmla="*/ 185 w 978"/>
              <a:gd name="T67" fmla="*/ 963 h 1543"/>
              <a:gd name="T68" fmla="*/ 495 w 978"/>
              <a:gd name="T69" fmla="*/ 992 h 1543"/>
              <a:gd name="T70" fmla="*/ 465 w 978"/>
              <a:gd name="T71" fmla="*/ 1243 h 1543"/>
              <a:gd name="T72" fmla="*/ 155 w 978"/>
              <a:gd name="T73" fmla="*/ 1213 h 1543"/>
              <a:gd name="T74" fmla="*/ 465 w 978"/>
              <a:gd name="T75" fmla="*/ 1183 h 1543"/>
              <a:gd name="T76" fmla="*/ 465 w 978"/>
              <a:gd name="T77" fmla="*/ 1243 h 1543"/>
              <a:gd name="T78" fmla="*/ 185 w 978"/>
              <a:gd name="T79" fmla="*/ 1374 h 1543"/>
              <a:gd name="T80" fmla="*/ 185 w 978"/>
              <a:gd name="T81" fmla="*/ 1314 h 1543"/>
              <a:gd name="T82" fmla="*/ 495 w 978"/>
              <a:gd name="T83" fmla="*/ 1344 h 1543"/>
              <a:gd name="T84" fmla="*/ 303 w 978"/>
              <a:gd name="T85" fmla="*/ 280 h 1543"/>
              <a:gd name="T86" fmla="*/ 677 w 978"/>
              <a:gd name="T87" fmla="*/ 198 h 1543"/>
              <a:gd name="T88" fmla="*/ 303 w 978"/>
              <a:gd name="T89" fmla="*/ 324 h 1543"/>
              <a:gd name="T90" fmla="*/ 484 w 978"/>
              <a:gd name="T91" fmla="*/ 60 h 1543"/>
              <a:gd name="T92" fmla="*/ 391 w 978"/>
              <a:gd name="T93" fmla="*/ 138 h 1543"/>
              <a:gd name="T94" fmla="*/ 872 w 978"/>
              <a:gd name="T95" fmla="*/ 221 h 1543"/>
              <a:gd name="T96" fmla="*/ 737 w 978"/>
              <a:gd name="T97" fmla="*/ 168 h 1543"/>
              <a:gd name="T98" fmla="*/ 637 w 978"/>
              <a:gd name="T99" fmla="*/ 138 h 1543"/>
              <a:gd name="T100" fmla="*/ 330 w 978"/>
              <a:gd name="T101" fmla="*/ 138 h 1543"/>
              <a:gd name="T102" fmla="*/ 244 w 978"/>
              <a:gd name="T103" fmla="*/ 168 h 1543"/>
              <a:gd name="T104" fmla="*/ 107 w 978"/>
              <a:gd name="T105" fmla="*/ 221 h 1543"/>
              <a:gd name="T106" fmla="*/ 0 w 978"/>
              <a:gd name="T107" fmla="*/ 1436 h 1543"/>
              <a:gd name="T108" fmla="*/ 872 w 978"/>
              <a:gd name="T109" fmla="*/ 1543 h 1543"/>
              <a:gd name="T110" fmla="*/ 978 w 978"/>
              <a:gd name="T111" fmla="*/ 327 h 1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78" h="1543">
                <a:moveTo>
                  <a:pt x="847" y="497"/>
                </a:moveTo>
                <a:lnTo>
                  <a:pt x="741" y="651"/>
                </a:lnTo>
                <a:cubicBezTo>
                  <a:pt x="736" y="658"/>
                  <a:pt x="728" y="662"/>
                  <a:pt x="720" y="663"/>
                </a:cubicBezTo>
                <a:cubicBezTo>
                  <a:pt x="719" y="663"/>
                  <a:pt x="719" y="663"/>
                  <a:pt x="719" y="663"/>
                </a:cubicBezTo>
                <a:cubicBezTo>
                  <a:pt x="711" y="663"/>
                  <a:pt x="703" y="659"/>
                  <a:pt x="698" y="653"/>
                </a:cubicBezTo>
                <a:lnTo>
                  <a:pt x="616" y="553"/>
                </a:lnTo>
                <a:cubicBezTo>
                  <a:pt x="607" y="541"/>
                  <a:pt x="608" y="525"/>
                  <a:pt x="620" y="515"/>
                </a:cubicBezTo>
                <a:cubicBezTo>
                  <a:pt x="631" y="506"/>
                  <a:pt x="648" y="508"/>
                  <a:pt x="657" y="519"/>
                </a:cubicBezTo>
                <a:lnTo>
                  <a:pt x="717" y="592"/>
                </a:lnTo>
                <a:lnTo>
                  <a:pt x="803" y="467"/>
                </a:lnTo>
                <a:cubicBezTo>
                  <a:pt x="811" y="455"/>
                  <a:pt x="828" y="452"/>
                  <a:pt x="840" y="460"/>
                </a:cubicBezTo>
                <a:cubicBezTo>
                  <a:pt x="852" y="468"/>
                  <a:pt x="855" y="485"/>
                  <a:pt x="847" y="497"/>
                </a:cubicBezTo>
                <a:close/>
                <a:moveTo>
                  <a:pt x="847" y="860"/>
                </a:moveTo>
                <a:lnTo>
                  <a:pt x="741" y="1014"/>
                </a:lnTo>
                <a:cubicBezTo>
                  <a:pt x="736" y="1021"/>
                  <a:pt x="728" y="1025"/>
                  <a:pt x="720" y="1026"/>
                </a:cubicBezTo>
                <a:cubicBezTo>
                  <a:pt x="719" y="1026"/>
                  <a:pt x="719" y="1026"/>
                  <a:pt x="719" y="1026"/>
                </a:cubicBezTo>
                <a:cubicBezTo>
                  <a:pt x="711" y="1026"/>
                  <a:pt x="703" y="1022"/>
                  <a:pt x="698" y="1016"/>
                </a:cubicBezTo>
                <a:lnTo>
                  <a:pt x="616" y="916"/>
                </a:lnTo>
                <a:cubicBezTo>
                  <a:pt x="607" y="904"/>
                  <a:pt x="608" y="888"/>
                  <a:pt x="620" y="878"/>
                </a:cubicBezTo>
                <a:cubicBezTo>
                  <a:pt x="631" y="869"/>
                  <a:pt x="648" y="871"/>
                  <a:pt x="657" y="882"/>
                </a:cubicBezTo>
                <a:lnTo>
                  <a:pt x="717" y="955"/>
                </a:lnTo>
                <a:lnTo>
                  <a:pt x="803" y="830"/>
                </a:lnTo>
                <a:cubicBezTo>
                  <a:pt x="811" y="818"/>
                  <a:pt x="828" y="815"/>
                  <a:pt x="840" y="823"/>
                </a:cubicBezTo>
                <a:cubicBezTo>
                  <a:pt x="852" y="831"/>
                  <a:pt x="855" y="848"/>
                  <a:pt x="847" y="860"/>
                </a:cubicBezTo>
                <a:close/>
                <a:moveTo>
                  <a:pt x="815" y="1336"/>
                </a:moveTo>
                <a:cubicBezTo>
                  <a:pt x="828" y="1348"/>
                  <a:pt x="828" y="1369"/>
                  <a:pt x="815" y="1381"/>
                </a:cubicBezTo>
                <a:cubicBezTo>
                  <a:pt x="809" y="1387"/>
                  <a:pt x="801" y="1390"/>
                  <a:pt x="793" y="1390"/>
                </a:cubicBezTo>
                <a:cubicBezTo>
                  <a:pt x="785" y="1390"/>
                  <a:pt x="776" y="1387"/>
                  <a:pt x="770" y="1381"/>
                </a:cubicBezTo>
                <a:lnTo>
                  <a:pt x="718" y="1329"/>
                </a:lnTo>
                <a:lnTo>
                  <a:pt x="666" y="1381"/>
                </a:lnTo>
                <a:cubicBezTo>
                  <a:pt x="660" y="1387"/>
                  <a:pt x="652" y="1390"/>
                  <a:pt x="643" y="1390"/>
                </a:cubicBezTo>
                <a:cubicBezTo>
                  <a:pt x="635" y="1390"/>
                  <a:pt x="627" y="1387"/>
                  <a:pt x="621" y="1381"/>
                </a:cubicBezTo>
                <a:cubicBezTo>
                  <a:pt x="608" y="1369"/>
                  <a:pt x="608" y="1348"/>
                  <a:pt x="621" y="1336"/>
                </a:cubicBezTo>
                <a:lnTo>
                  <a:pt x="673" y="1284"/>
                </a:lnTo>
                <a:lnTo>
                  <a:pt x="621" y="1232"/>
                </a:lnTo>
                <a:cubicBezTo>
                  <a:pt x="608" y="1219"/>
                  <a:pt x="608" y="1199"/>
                  <a:pt x="621" y="1186"/>
                </a:cubicBezTo>
                <a:cubicBezTo>
                  <a:pt x="633" y="1174"/>
                  <a:pt x="654" y="1174"/>
                  <a:pt x="666" y="1186"/>
                </a:cubicBezTo>
                <a:lnTo>
                  <a:pt x="718" y="1238"/>
                </a:lnTo>
                <a:lnTo>
                  <a:pt x="770" y="1186"/>
                </a:lnTo>
                <a:cubicBezTo>
                  <a:pt x="783" y="1174"/>
                  <a:pt x="803" y="1174"/>
                  <a:pt x="815" y="1186"/>
                </a:cubicBezTo>
                <a:cubicBezTo>
                  <a:pt x="828" y="1199"/>
                  <a:pt x="828" y="1219"/>
                  <a:pt x="815" y="1232"/>
                </a:cubicBezTo>
                <a:lnTo>
                  <a:pt x="763" y="1284"/>
                </a:lnTo>
                <a:lnTo>
                  <a:pt x="815" y="1336"/>
                </a:lnTo>
                <a:close/>
                <a:moveTo>
                  <a:pt x="465" y="539"/>
                </a:moveTo>
                <a:lnTo>
                  <a:pt x="185" y="539"/>
                </a:lnTo>
                <a:cubicBezTo>
                  <a:pt x="168" y="539"/>
                  <a:pt x="155" y="526"/>
                  <a:pt x="155" y="509"/>
                </a:cubicBezTo>
                <a:cubicBezTo>
                  <a:pt x="155" y="493"/>
                  <a:pt x="168" y="480"/>
                  <a:pt x="185" y="480"/>
                </a:cubicBezTo>
                <a:lnTo>
                  <a:pt x="465" y="480"/>
                </a:lnTo>
                <a:cubicBezTo>
                  <a:pt x="481" y="480"/>
                  <a:pt x="495" y="493"/>
                  <a:pt x="495" y="509"/>
                </a:cubicBezTo>
                <a:cubicBezTo>
                  <a:pt x="495" y="526"/>
                  <a:pt x="481" y="539"/>
                  <a:pt x="465" y="539"/>
                </a:cubicBezTo>
                <a:close/>
                <a:moveTo>
                  <a:pt x="465" y="671"/>
                </a:moveTo>
                <a:lnTo>
                  <a:pt x="185" y="671"/>
                </a:lnTo>
                <a:cubicBezTo>
                  <a:pt x="168" y="671"/>
                  <a:pt x="155" y="657"/>
                  <a:pt x="155" y="641"/>
                </a:cubicBezTo>
                <a:cubicBezTo>
                  <a:pt x="155" y="624"/>
                  <a:pt x="168" y="611"/>
                  <a:pt x="185" y="611"/>
                </a:cubicBezTo>
                <a:lnTo>
                  <a:pt x="465" y="611"/>
                </a:lnTo>
                <a:cubicBezTo>
                  <a:pt x="481" y="611"/>
                  <a:pt x="495" y="624"/>
                  <a:pt x="495" y="641"/>
                </a:cubicBezTo>
                <a:cubicBezTo>
                  <a:pt x="495" y="657"/>
                  <a:pt x="481" y="671"/>
                  <a:pt x="465" y="671"/>
                </a:cubicBezTo>
                <a:close/>
                <a:moveTo>
                  <a:pt x="465" y="891"/>
                </a:moveTo>
                <a:lnTo>
                  <a:pt x="185" y="891"/>
                </a:lnTo>
                <a:cubicBezTo>
                  <a:pt x="168" y="891"/>
                  <a:pt x="155" y="878"/>
                  <a:pt x="155" y="861"/>
                </a:cubicBezTo>
                <a:cubicBezTo>
                  <a:pt x="155" y="845"/>
                  <a:pt x="168" y="831"/>
                  <a:pt x="185" y="831"/>
                </a:cubicBezTo>
                <a:lnTo>
                  <a:pt x="465" y="831"/>
                </a:lnTo>
                <a:cubicBezTo>
                  <a:pt x="481" y="831"/>
                  <a:pt x="495" y="845"/>
                  <a:pt x="495" y="861"/>
                </a:cubicBezTo>
                <a:cubicBezTo>
                  <a:pt x="495" y="878"/>
                  <a:pt x="481" y="891"/>
                  <a:pt x="465" y="891"/>
                </a:cubicBezTo>
                <a:close/>
                <a:moveTo>
                  <a:pt x="465" y="1022"/>
                </a:moveTo>
                <a:lnTo>
                  <a:pt x="185" y="1022"/>
                </a:lnTo>
                <a:cubicBezTo>
                  <a:pt x="168" y="1022"/>
                  <a:pt x="155" y="1009"/>
                  <a:pt x="155" y="992"/>
                </a:cubicBezTo>
                <a:cubicBezTo>
                  <a:pt x="155" y="976"/>
                  <a:pt x="168" y="963"/>
                  <a:pt x="185" y="963"/>
                </a:cubicBezTo>
                <a:lnTo>
                  <a:pt x="465" y="963"/>
                </a:lnTo>
                <a:cubicBezTo>
                  <a:pt x="481" y="963"/>
                  <a:pt x="495" y="976"/>
                  <a:pt x="495" y="992"/>
                </a:cubicBezTo>
                <a:cubicBezTo>
                  <a:pt x="495" y="1009"/>
                  <a:pt x="481" y="1022"/>
                  <a:pt x="465" y="1022"/>
                </a:cubicBezTo>
                <a:close/>
                <a:moveTo>
                  <a:pt x="465" y="1243"/>
                </a:moveTo>
                <a:lnTo>
                  <a:pt x="185" y="1243"/>
                </a:lnTo>
                <a:cubicBezTo>
                  <a:pt x="168" y="1243"/>
                  <a:pt x="155" y="1229"/>
                  <a:pt x="155" y="1213"/>
                </a:cubicBezTo>
                <a:cubicBezTo>
                  <a:pt x="155" y="1196"/>
                  <a:pt x="168" y="1183"/>
                  <a:pt x="185" y="1183"/>
                </a:cubicBezTo>
                <a:lnTo>
                  <a:pt x="465" y="1183"/>
                </a:lnTo>
                <a:cubicBezTo>
                  <a:pt x="481" y="1183"/>
                  <a:pt x="495" y="1196"/>
                  <a:pt x="495" y="1213"/>
                </a:cubicBezTo>
                <a:cubicBezTo>
                  <a:pt x="495" y="1229"/>
                  <a:pt x="481" y="1243"/>
                  <a:pt x="465" y="1243"/>
                </a:cubicBezTo>
                <a:close/>
                <a:moveTo>
                  <a:pt x="465" y="1374"/>
                </a:moveTo>
                <a:lnTo>
                  <a:pt x="185" y="1374"/>
                </a:lnTo>
                <a:cubicBezTo>
                  <a:pt x="168" y="1374"/>
                  <a:pt x="155" y="1361"/>
                  <a:pt x="155" y="1344"/>
                </a:cubicBezTo>
                <a:cubicBezTo>
                  <a:pt x="155" y="1328"/>
                  <a:pt x="168" y="1314"/>
                  <a:pt x="185" y="1314"/>
                </a:cubicBezTo>
                <a:lnTo>
                  <a:pt x="465" y="1314"/>
                </a:lnTo>
                <a:cubicBezTo>
                  <a:pt x="481" y="1314"/>
                  <a:pt x="495" y="1328"/>
                  <a:pt x="495" y="1344"/>
                </a:cubicBezTo>
                <a:cubicBezTo>
                  <a:pt x="495" y="1361"/>
                  <a:pt x="481" y="1374"/>
                  <a:pt x="465" y="1374"/>
                </a:cubicBezTo>
                <a:close/>
                <a:moveTo>
                  <a:pt x="303" y="280"/>
                </a:moveTo>
                <a:lnTo>
                  <a:pt x="303" y="198"/>
                </a:lnTo>
                <a:lnTo>
                  <a:pt x="677" y="198"/>
                </a:lnTo>
                <a:lnTo>
                  <a:pt x="677" y="324"/>
                </a:lnTo>
                <a:lnTo>
                  <a:pt x="303" y="324"/>
                </a:lnTo>
                <a:lnTo>
                  <a:pt x="303" y="280"/>
                </a:lnTo>
                <a:close/>
                <a:moveTo>
                  <a:pt x="484" y="60"/>
                </a:moveTo>
                <a:cubicBezTo>
                  <a:pt x="530" y="60"/>
                  <a:pt x="569" y="94"/>
                  <a:pt x="577" y="138"/>
                </a:cubicBezTo>
                <a:lnTo>
                  <a:pt x="391" y="138"/>
                </a:lnTo>
                <a:cubicBezTo>
                  <a:pt x="398" y="94"/>
                  <a:pt x="437" y="60"/>
                  <a:pt x="484" y="60"/>
                </a:cubicBezTo>
                <a:close/>
                <a:moveTo>
                  <a:pt x="872" y="221"/>
                </a:moveTo>
                <a:lnTo>
                  <a:pt x="737" y="221"/>
                </a:lnTo>
                <a:lnTo>
                  <a:pt x="737" y="168"/>
                </a:lnTo>
                <a:cubicBezTo>
                  <a:pt x="737" y="152"/>
                  <a:pt x="723" y="138"/>
                  <a:pt x="707" y="138"/>
                </a:cubicBezTo>
                <a:lnTo>
                  <a:pt x="637" y="138"/>
                </a:lnTo>
                <a:cubicBezTo>
                  <a:pt x="629" y="61"/>
                  <a:pt x="563" y="0"/>
                  <a:pt x="484" y="0"/>
                </a:cubicBezTo>
                <a:cubicBezTo>
                  <a:pt x="404" y="0"/>
                  <a:pt x="338" y="61"/>
                  <a:pt x="330" y="138"/>
                </a:cubicBezTo>
                <a:lnTo>
                  <a:pt x="273" y="138"/>
                </a:lnTo>
                <a:cubicBezTo>
                  <a:pt x="257" y="138"/>
                  <a:pt x="244" y="152"/>
                  <a:pt x="244" y="168"/>
                </a:cubicBezTo>
                <a:lnTo>
                  <a:pt x="244" y="221"/>
                </a:lnTo>
                <a:lnTo>
                  <a:pt x="107" y="221"/>
                </a:lnTo>
                <a:cubicBezTo>
                  <a:pt x="48" y="221"/>
                  <a:pt x="0" y="268"/>
                  <a:pt x="0" y="327"/>
                </a:cubicBezTo>
                <a:lnTo>
                  <a:pt x="0" y="1436"/>
                </a:lnTo>
                <a:cubicBezTo>
                  <a:pt x="0" y="1495"/>
                  <a:pt x="48" y="1543"/>
                  <a:pt x="107" y="1543"/>
                </a:cubicBezTo>
                <a:lnTo>
                  <a:pt x="872" y="1543"/>
                </a:lnTo>
                <a:cubicBezTo>
                  <a:pt x="930" y="1543"/>
                  <a:pt x="978" y="1495"/>
                  <a:pt x="978" y="1436"/>
                </a:cubicBezTo>
                <a:lnTo>
                  <a:pt x="978" y="327"/>
                </a:lnTo>
                <a:cubicBezTo>
                  <a:pt x="978" y="268"/>
                  <a:pt x="930" y="221"/>
                  <a:pt x="872" y="221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103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="" xmlns:a16="http://schemas.microsoft.com/office/drawing/2014/main" id="{97D597A2-B647-4CE8-8363-8D18D9A4A2FE}"/>
              </a:ext>
            </a:extLst>
          </p:cNvPr>
          <p:cNvGrpSpPr>
            <a:grpSpLocks noChangeAspect="1"/>
          </p:cNvGrpSpPr>
          <p:nvPr/>
        </p:nvGrpSpPr>
        <p:grpSpPr>
          <a:xfrm>
            <a:off x="3422600" y="1790674"/>
            <a:ext cx="2152679" cy="2152676"/>
            <a:chOff x="4053384" y="3302758"/>
            <a:chExt cx="914401" cy="914400"/>
          </a:xfrm>
        </p:grpSpPr>
        <p:sp>
          <p:nvSpPr>
            <p:cNvPr id="65" name="Arc 64">
              <a:extLst>
                <a:ext uri="{FF2B5EF4-FFF2-40B4-BE49-F238E27FC236}">
                  <a16:creationId xmlns="" xmlns:a16="http://schemas.microsoft.com/office/drawing/2014/main" id="{EAF8F4F6-F8A2-4D76-A0CF-18AA43EAE7AD}"/>
                </a:ext>
              </a:extLst>
            </p:cNvPr>
            <p:cNvSpPr/>
            <p:nvPr/>
          </p:nvSpPr>
          <p:spPr>
            <a:xfrm rot="10800000">
              <a:off x="4053385" y="3302758"/>
              <a:ext cx="914400" cy="914400"/>
            </a:xfrm>
            <a:prstGeom prst="arc">
              <a:avLst>
                <a:gd name="adj1" fmla="val 13793950"/>
                <a:gd name="adj2" fmla="val 0"/>
              </a:avLst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400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6" name="Arc 65">
              <a:extLst>
                <a:ext uri="{FF2B5EF4-FFF2-40B4-BE49-F238E27FC236}">
                  <a16:creationId xmlns="" xmlns:a16="http://schemas.microsoft.com/office/drawing/2014/main" id="{73C43A26-E8BE-4F95-BB93-2509A09C0E06}"/>
                </a:ext>
              </a:extLst>
            </p:cNvPr>
            <p:cNvSpPr/>
            <p:nvPr/>
          </p:nvSpPr>
          <p:spPr>
            <a:xfrm rot="13800000" flipV="1">
              <a:off x="4053384" y="3302758"/>
              <a:ext cx="914400" cy="914400"/>
            </a:xfrm>
            <a:prstGeom prst="arc">
              <a:avLst>
                <a:gd name="adj1" fmla="val 13793950"/>
                <a:gd name="adj2" fmla="val 0"/>
              </a:avLst>
            </a:prstGeom>
            <a:ln>
              <a:solidFill>
                <a:schemeClr val="accent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400" kern="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AECD26A7-F35B-4078-B510-F4C98278BFC9}"/>
              </a:ext>
            </a:extLst>
          </p:cNvPr>
          <p:cNvSpPr txBox="1"/>
          <p:nvPr/>
        </p:nvSpPr>
        <p:spPr>
          <a:xfrm>
            <a:off x="3810483" y="2740054"/>
            <a:ext cx="137657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Giám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sát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sử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dụng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sinh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endParaRPr lang="fr-FR" sz="1200" b="1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BED7B469-41C9-4A88-97D5-8B41ABDC1149}"/>
              </a:ext>
            </a:extLst>
          </p:cNvPr>
          <p:cNvSpPr txBox="1"/>
          <p:nvPr/>
        </p:nvSpPr>
        <p:spPr>
          <a:xfrm>
            <a:off x="4431196" y="1862597"/>
            <a:ext cx="1170869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Xây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dựng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,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định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hướng</a:t>
            </a:r>
            <a:endParaRPr lang="fr-FR" sz="1200" b="1" dirty="0">
              <a:solidFill>
                <a:srgbClr val="2DA2BF"/>
              </a:solidFill>
              <a:latin typeface="Calibri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6EE4BAAE-4DA6-40A6-AD6E-C8A5ED36DD2F}"/>
              </a:ext>
            </a:extLst>
          </p:cNvPr>
          <p:cNvSpPr txBox="1"/>
          <p:nvPr/>
        </p:nvSpPr>
        <p:spPr>
          <a:xfrm>
            <a:off x="3352800" y="3666549"/>
            <a:ext cx="1170869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Định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kỳ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,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liên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tục</a:t>
            </a:r>
            <a:endParaRPr lang="fr-FR" sz="1200" b="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="" xmlns:a16="http://schemas.microsoft.com/office/drawing/2014/main" id="{24D740CF-FB04-4F34-9E58-2FC40C354715}"/>
              </a:ext>
            </a:extLst>
          </p:cNvPr>
          <p:cNvSpPr txBox="1"/>
          <p:nvPr/>
        </p:nvSpPr>
        <p:spPr>
          <a:xfrm>
            <a:off x="453885" y="1883971"/>
            <a:ext cx="2441715" cy="202363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spcBef>
                <a:spcPts val="600"/>
              </a:spcBef>
              <a:defRPr/>
            </a:pPr>
            <a:r>
              <a:rPr lang="fr-FR" sz="1400" dirty="0" err="1" smtClean="0">
                <a:latin typeface="Calibri"/>
              </a:rPr>
              <a:t>Mỗi</a:t>
            </a:r>
            <a:r>
              <a:rPr lang="fr-FR" sz="1400" dirty="0" smtClean="0">
                <a:latin typeface="Calibri"/>
              </a:rPr>
              <a:t> 6 </a:t>
            </a:r>
            <a:r>
              <a:rPr lang="fr-FR" sz="1400" dirty="0" err="1" smtClean="0">
                <a:latin typeface="Calibri"/>
              </a:rPr>
              <a:t>tháng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một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lần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hoặc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mỗi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năm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một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lần</a:t>
            </a:r>
            <a:r>
              <a:rPr lang="fr-FR" sz="1400" dirty="0" smtClean="0">
                <a:latin typeface="Calibri"/>
              </a:rPr>
              <a:t>.</a:t>
            </a:r>
          </a:p>
          <a:p>
            <a:pPr marL="171450" indent="-171450" defTabSz="68580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fr-FR" sz="1400" dirty="0" err="1" smtClean="0">
                <a:latin typeface="Calibri"/>
              </a:rPr>
              <a:t>Phân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tích</a:t>
            </a:r>
            <a:r>
              <a:rPr lang="fr-FR" sz="1400" dirty="0" smtClean="0">
                <a:latin typeface="Calibri"/>
              </a:rPr>
              <a:t> chi </a:t>
            </a:r>
            <a:r>
              <a:rPr lang="fr-FR" sz="1400" dirty="0" err="1" smtClean="0">
                <a:latin typeface="Calibri"/>
              </a:rPr>
              <a:t>phí</a:t>
            </a:r>
            <a:r>
              <a:rPr lang="fr-FR" sz="1400" dirty="0" smtClean="0">
                <a:latin typeface="Calibri"/>
              </a:rPr>
              <a:t> (ABC)</a:t>
            </a:r>
          </a:p>
          <a:p>
            <a:pPr marL="171450" indent="-171450" defTabSz="68580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fr-FR" sz="1400" dirty="0" err="1" smtClean="0">
                <a:latin typeface="Calibri"/>
              </a:rPr>
              <a:t>Phân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tích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tiêu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thụ</a:t>
            </a:r>
            <a:r>
              <a:rPr lang="fr-FR" sz="1400" dirty="0" smtClean="0">
                <a:latin typeface="Calibri"/>
              </a:rPr>
              <a:t> (DDD - </a:t>
            </a:r>
            <a:r>
              <a:rPr lang="fr-FR" sz="1400" dirty="0" err="1" smtClean="0">
                <a:latin typeface="Calibri"/>
              </a:rPr>
              <a:t>Defined</a:t>
            </a:r>
            <a:r>
              <a:rPr lang="fr-FR" sz="1400" dirty="0" smtClean="0">
                <a:latin typeface="Calibri"/>
              </a:rPr>
              <a:t> Daily Dose, DOT – </a:t>
            </a:r>
            <a:r>
              <a:rPr lang="fr-FR" sz="1400" dirty="0" err="1" smtClean="0">
                <a:latin typeface="Calibri"/>
              </a:rPr>
              <a:t>Days</a:t>
            </a:r>
            <a:r>
              <a:rPr lang="fr-FR" sz="1400" dirty="0" smtClean="0">
                <a:latin typeface="Calibri"/>
              </a:rPr>
              <a:t> of </a:t>
            </a:r>
            <a:r>
              <a:rPr lang="fr-FR" sz="1400" dirty="0" err="1" smtClean="0">
                <a:latin typeface="Calibri"/>
              </a:rPr>
              <a:t>Therapy</a:t>
            </a:r>
            <a:r>
              <a:rPr lang="fr-FR" sz="1400" dirty="0" smtClean="0">
                <a:latin typeface="Calibri"/>
              </a:rPr>
              <a:t>, LOT – </a:t>
            </a:r>
            <a:r>
              <a:rPr lang="fr-FR" sz="1400" dirty="0" err="1" smtClean="0">
                <a:latin typeface="Calibri"/>
              </a:rPr>
              <a:t>Length</a:t>
            </a:r>
            <a:r>
              <a:rPr lang="fr-FR" sz="1400" dirty="0" smtClean="0">
                <a:latin typeface="Calibri"/>
              </a:rPr>
              <a:t> of </a:t>
            </a:r>
            <a:r>
              <a:rPr lang="fr-FR" sz="1400" dirty="0" err="1" smtClean="0">
                <a:latin typeface="Calibri"/>
              </a:rPr>
              <a:t>Therapy</a:t>
            </a:r>
            <a:r>
              <a:rPr lang="fr-FR" sz="1400" dirty="0" smtClean="0">
                <a:latin typeface="Calibri"/>
              </a:rPr>
              <a:t>)</a:t>
            </a:r>
          </a:p>
          <a:p>
            <a:pPr marL="171450" indent="-171450" defTabSz="68580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fr-FR" sz="1400" dirty="0" err="1" smtClean="0">
                <a:latin typeface="Calibri"/>
              </a:rPr>
              <a:t>Phân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tích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chuyên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sâu</a:t>
            </a:r>
            <a:endParaRPr lang="fr-FR" sz="1400" dirty="0">
              <a:latin typeface="Calibri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="" xmlns:a16="http://schemas.microsoft.com/office/drawing/2014/main" id="{B0AF78E0-65EA-4D10-B810-41CDAF6B0768}"/>
              </a:ext>
            </a:extLst>
          </p:cNvPr>
          <p:cNvSpPr/>
          <p:nvPr/>
        </p:nvSpPr>
        <p:spPr>
          <a:xfrm>
            <a:off x="894795" y="1524326"/>
            <a:ext cx="1407629" cy="3000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fr-FR" sz="1500" b="1" dirty="0" err="1" smtClean="0">
                <a:solidFill>
                  <a:schemeClr val="tx2"/>
                </a:solidFill>
                <a:latin typeface="Calibri"/>
              </a:rPr>
              <a:t>Định</a:t>
            </a:r>
            <a:r>
              <a:rPr lang="fr-FR" sz="15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500" b="1" dirty="0" err="1" smtClean="0">
                <a:solidFill>
                  <a:schemeClr val="tx2"/>
                </a:solidFill>
                <a:latin typeface="Calibri"/>
              </a:rPr>
              <a:t>kỳ</a:t>
            </a:r>
            <a:r>
              <a:rPr lang="fr-FR" sz="1500" b="1" dirty="0" smtClean="0">
                <a:solidFill>
                  <a:schemeClr val="tx2"/>
                </a:solidFill>
                <a:latin typeface="Calibri"/>
              </a:rPr>
              <a:t>, </a:t>
            </a:r>
            <a:r>
              <a:rPr lang="fr-FR" sz="1500" b="1" dirty="0" err="1" smtClean="0">
                <a:solidFill>
                  <a:schemeClr val="tx2"/>
                </a:solidFill>
                <a:latin typeface="Calibri"/>
              </a:rPr>
              <a:t>liên</a:t>
            </a:r>
            <a:r>
              <a:rPr lang="fr-FR" sz="15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500" b="1" dirty="0" err="1" smtClean="0">
                <a:solidFill>
                  <a:schemeClr val="tx2"/>
                </a:solidFill>
                <a:latin typeface="Calibri"/>
              </a:rPr>
              <a:t>tục</a:t>
            </a:r>
            <a:endParaRPr lang="fr-FR" sz="1500" b="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="" xmlns:a16="http://schemas.microsoft.com/office/drawing/2014/main" id="{1EE94ECF-212A-4267-B394-E2B0ECE3C77B}"/>
              </a:ext>
            </a:extLst>
          </p:cNvPr>
          <p:cNvSpPr txBox="1"/>
          <p:nvPr/>
        </p:nvSpPr>
        <p:spPr>
          <a:xfrm>
            <a:off x="6248400" y="1625843"/>
            <a:ext cx="2345636" cy="33778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71450" indent="-171450" defTabSz="68580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fr-FR" sz="1400" dirty="0" err="1">
                <a:latin typeface="Calibri"/>
              </a:rPr>
              <a:t>Trước</a:t>
            </a:r>
            <a:r>
              <a:rPr lang="fr-FR" sz="1400" dirty="0">
                <a:latin typeface="Calibri"/>
              </a:rPr>
              <a:t> khi </a:t>
            </a:r>
            <a:r>
              <a:rPr lang="fr-FR" sz="1400" dirty="0" err="1">
                <a:latin typeface="Calibri"/>
              </a:rPr>
              <a:t>triển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khai</a:t>
            </a:r>
            <a:r>
              <a:rPr lang="fr-FR" sz="1400" dirty="0">
                <a:latin typeface="Calibri"/>
              </a:rPr>
              <a:t> AMS: </a:t>
            </a:r>
            <a:r>
              <a:rPr lang="fr-FR" sz="1400" dirty="0" err="1">
                <a:latin typeface="Calibri"/>
              </a:rPr>
              <a:t>giúp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cung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cấp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các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thông</a:t>
            </a:r>
            <a:r>
              <a:rPr lang="fr-FR" sz="1400" dirty="0">
                <a:latin typeface="Calibri"/>
              </a:rPr>
              <a:t> tin </a:t>
            </a:r>
            <a:r>
              <a:rPr lang="fr-FR" sz="1400" dirty="0" err="1">
                <a:latin typeface="Calibri"/>
              </a:rPr>
              <a:t>quan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trọng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về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mô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hình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kê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đơn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sử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dụng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kháng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sinh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>
                <a:latin typeface="Calibri"/>
                <a:sym typeface="Symbol"/>
              </a:rPr>
              <a:t>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nhận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diện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được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các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nguy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cơ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tiềm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tàng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của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việc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sử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dụng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kháng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sinh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không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hợp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lý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>
                <a:latin typeface="Calibri"/>
                <a:sym typeface="Symbol"/>
              </a:rPr>
              <a:t> </a:t>
            </a:r>
            <a:r>
              <a:rPr lang="fr-FR" sz="1400" dirty="0" err="1">
                <a:latin typeface="Calibri"/>
                <a:sym typeface="Symbol"/>
              </a:rPr>
              <a:t>định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hướng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các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hoạt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động</a:t>
            </a:r>
            <a:r>
              <a:rPr lang="fr-FR" sz="1400" dirty="0">
                <a:latin typeface="Calibri"/>
                <a:sym typeface="Symbol"/>
              </a:rPr>
              <a:t>, </a:t>
            </a:r>
            <a:r>
              <a:rPr lang="fr-FR" sz="1400" dirty="0" err="1">
                <a:latin typeface="Calibri"/>
                <a:sym typeface="Symbol"/>
              </a:rPr>
              <a:t>chiến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lược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phù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hợp</a:t>
            </a:r>
            <a:r>
              <a:rPr lang="fr-FR" sz="1400" dirty="0">
                <a:latin typeface="Calibri"/>
                <a:sym typeface="Symbol"/>
              </a:rPr>
              <a:t> </a:t>
            </a:r>
            <a:r>
              <a:rPr lang="fr-FR" sz="1400" dirty="0" err="1">
                <a:latin typeface="Calibri"/>
                <a:sym typeface="Symbol"/>
              </a:rPr>
              <a:t>cho</a:t>
            </a:r>
            <a:r>
              <a:rPr lang="fr-FR" sz="1400" dirty="0">
                <a:latin typeface="Calibri"/>
                <a:sym typeface="Symbol"/>
              </a:rPr>
              <a:t> AMS.</a:t>
            </a:r>
          </a:p>
          <a:p>
            <a:pPr marL="171450" indent="-171450" defTabSz="685800">
              <a:spcBef>
                <a:spcPts val="600"/>
              </a:spcBef>
              <a:buFont typeface="Wingdings" panose="05000000000000000000" pitchFamily="2" charset="2"/>
              <a:buChar char="Ø"/>
              <a:defRPr/>
            </a:pPr>
            <a:r>
              <a:rPr lang="fr-FR" sz="1400" dirty="0" err="1">
                <a:latin typeface="Calibri"/>
              </a:rPr>
              <a:t>Trong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quá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trình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triển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khai</a:t>
            </a:r>
            <a:r>
              <a:rPr lang="fr-FR" sz="1400" dirty="0">
                <a:latin typeface="Calibri"/>
              </a:rPr>
              <a:t> AMS: </a:t>
            </a:r>
            <a:r>
              <a:rPr lang="fr-FR" sz="1400" dirty="0" err="1">
                <a:latin typeface="Calibri"/>
              </a:rPr>
              <a:t>giúp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theo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dõi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việc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sử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dụng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kháng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sinh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tại</a:t>
            </a:r>
            <a:r>
              <a:rPr lang="fr-FR" sz="1400" dirty="0">
                <a:latin typeface="Calibri"/>
              </a:rPr>
              <a:t> BV </a:t>
            </a:r>
            <a:r>
              <a:rPr lang="fr-FR" sz="1400" dirty="0" err="1">
                <a:latin typeface="Calibri"/>
              </a:rPr>
              <a:t>và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hiệu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quả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của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các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chiến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lược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hoạt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động</a:t>
            </a:r>
            <a:r>
              <a:rPr lang="fr-FR" sz="1400" dirty="0">
                <a:latin typeface="Calibri"/>
              </a:rPr>
              <a:t> </a:t>
            </a:r>
            <a:r>
              <a:rPr lang="fr-FR" sz="1400" dirty="0" err="1">
                <a:latin typeface="Calibri"/>
              </a:rPr>
              <a:t>của</a:t>
            </a:r>
            <a:r>
              <a:rPr lang="fr-FR" sz="1400" dirty="0">
                <a:latin typeface="Calibri"/>
              </a:rPr>
              <a:t> AMS.</a:t>
            </a:r>
          </a:p>
        </p:txBody>
      </p:sp>
      <p:sp>
        <p:nvSpPr>
          <p:cNvPr id="160" name="Rectangle 159">
            <a:extLst>
              <a:ext uri="{FF2B5EF4-FFF2-40B4-BE49-F238E27FC236}">
                <a16:creationId xmlns="" xmlns:a16="http://schemas.microsoft.com/office/drawing/2014/main" id="{80CB7283-4700-4DBB-A7C3-6DAB7E8E9C54}"/>
              </a:ext>
            </a:extLst>
          </p:cNvPr>
          <p:cNvSpPr/>
          <p:nvPr/>
        </p:nvSpPr>
        <p:spPr>
          <a:xfrm>
            <a:off x="6689308" y="1266198"/>
            <a:ext cx="1934825" cy="300082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defTabSz="685800">
              <a:defRPr/>
            </a:pPr>
            <a:r>
              <a:rPr lang="fr-FR" sz="1500" b="1" dirty="0" err="1" smtClean="0">
                <a:solidFill>
                  <a:srgbClr val="2DA2BF"/>
                </a:solidFill>
                <a:latin typeface="Calibri"/>
              </a:rPr>
              <a:t>Xây</a:t>
            </a:r>
            <a:r>
              <a:rPr lang="fr-FR" sz="15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500" b="1" dirty="0" err="1" smtClean="0">
                <a:solidFill>
                  <a:srgbClr val="2DA2BF"/>
                </a:solidFill>
                <a:latin typeface="Calibri"/>
              </a:rPr>
              <a:t>dựng</a:t>
            </a:r>
            <a:r>
              <a:rPr lang="fr-FR" sz="1500" b="1" dirty="0" smtClean="0">
                <a:solidFill>
                  <a:srgbClr val="2DA2BF"/>
                </a:solidFill>
                <a:latin typeface="Calibri"/>
              </a:rPr>
              <a:t>, </a:t>
            </a:r>
            <a:r>
              <a:rPr lang="fr-FR" sz="1500" b="1" dirty="0" err="1" smtClean="0">
                <a:solidFill>
                  <a:srgbClr val="2DA2BF"/>
                </a:solidFill>
                <a:latin typeface="Calibri"/>
              </a:rPr>
              <a:t>định</a:t>
            </a:r>
            <a:r>
              <a:rPr lang="fr-FR" sz="15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500" b="1" dirty="0" err="1" smtClean="0">
                <a:solidFill>
                  <a:srgbClr val="2DA2BF"/>
                </a:solidFill>
                <a:latin typeface="Calibri"/>
              </a:rPr>
              <a:t>hướng</a:t>
            </a:r>
            <a:endParaRPr lang="fr-FR" sz="1500" b="1" dirty="0">
              <a:solidFill>
                <a:srgbClr val="2DA2BF"/>
              </a:solidFill>
              <a:latin typeface="Calibri"/>
            </a:endParaRPr>
          </a:p>
        </p:txBody>
      </p:sp>
      <p:cxnSp>
        <p:nvCxnSpPr>
          <p:cNvPr id="161" name="Straight Connector 160">
            <a:extLst>
              <a:ext uri="{FF2B5EF4-FFF2-40B4-BE49-F238E27FC236}">
                <a16:creationId xmlns="" xmlns:a16="http://schemas.microsoft.com/office/drawing/2014/main" id="{BD098CDC-75A3-45F2-98A8-5CBEF0F6F582}"/>
              </a:ext>
            </a:extLst>
          </p:cNvPr>
          <p:cNvCxnSpPr/>
          <p:nvPr/>
        </p:nvCxnSpPr>
        <p:spPr>
          <a:xfrm>
            <a:off x="453887" y="1842648"/>
            <a:ext cx="2345636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="" xmlns:a16="http://schemas.microsoft.com/office/drawing/2014/main" id="{29681831-8CFB-44D6-8E21-3B83925BDE4C}"/>
              </a:ext>
            </a:extLst>
          </p:cNvPr>
          <p:cNvCxnSpPr/>
          <p:nvPr/>
        </p:nvCxnSpPr>
        <p:spPr>
          <a:xfrm>
            <a:off x="6248400" y="1584520"/>
            <a:ext cx="2345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Pentagon 162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4781550"/>
            <a:ext cx="4114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*AMS (Antimicrobial Stewardship):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Chương</a:t>
            </a:r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05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5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endParaRPr lang="en-US" sz="105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4" name="Loop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533400" y="1473668"/>
            <a:ext cx="314630" cy="302207"/>
            <a:chOff x="-1597" y="1304"/>
            <a:chExt cx="2102" cy="2019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65" name="Freeform 6"/>
            <p:cNvSpPr>
              <a:spLocks/>
            </p:cNvSpPr>
            <p:nvPr/>
          </p:nvSpPr>
          <p:spPr bwMode="auto">
            <a:xfrm>
              <a:off x="-1597" y="1304"/>
              <a:ext cx="834" cy="1539"/>
            </a:xfrm>
            <a:custGeom>
              <a:avLst/>
              <a:gdLst>
                <a:gd name="T0" fmla="*/ 1099 w 1736"/>
                <a:gd name="T1" fmla="*/ 0 h 3206"/>
                <a:gd name="T2" fmla="*/ 1101 w 1736"/>
                <a:gd name="T3" fmla="*/ 0 h 3206"/>
                <a:gd name="T4" fmla="*/ 1736 w 1736"/>
                <a:gd name="T5" fmla="*/ 438 h 3206"/>
                <a:gd name="T6" fmla="*/ 1583 w 1736"/>
                <a:gd name="T7" fmla="*/ 1198 h 3206"/>
                <a:gd name="T8" fmla="*/ 1462 w 1736"/>
                <a:gd name="T9" fmla="*/ 899 h 3206"/>
                <a:gd name="T10" fmla="*/ 935 w 1736"/>
                <a:gd name="T11" fmla="*/ 1291 h 3206"/>
                <a:gd name="T12" fmla="*/ 635 w 1736"/>
                <a:gd name="T13" fmla="*/ 1912 h 3206"/>
                <a:gd name="T14" fmla="*/ 795 w 1736"/>
                <a:gd name="T15" fmla="*/ 2903 h 3206"/>
                <a:gd name="T16" fmla="*/ 270 w 1736"/>
                <a:gd name="T17" fmla="*/ 3206 h 3206"/>
                <a:gd name="T18" fmla="*/ 0 w 1736"/>
                <a:gd name="T19" fmla="*/ 2253 h 3206"/>
                <a:gd name="T20" fmla="*/ 0 w 1736"/>
                <a:gd name="T21" fmla="*/ 2140 h 3206"/>
                <a:gd name="T22" fmla="*/ 330 w 1736"/>
                <a:gd name="T23" fmla="*/ 1091 h 3206"/>
                <a:gd name="T24" fmla="*/ 1236 w 1736"/>
                <a:gd name="T25" fmla="*/ 336 h 3206"/>
                <a:gd name="T26" fmla="*/ 1099 w 1736"/>
                <a:gd name="T27" fmla="*/ 0 h 3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36" h="3206">
                  <a:moveTo>
                    <a:pt x="1099" y="0"/>
                  </a:moveTo>
                  <a:lnTo>
                    <a:pt x="1101" y="0"/>
                  </a:lnTo>
                  <a:cubicBezTo>
                    <a:pt x="1313" y="147"/>
                    <a:pt x="1525" y="292"/>
                    <a:pt x="1736" y="438"/>
                  </a:cubicBezTo>
                  <a:cubicBezTo>
                    <a:pt x="1685" y="691"/>
                    <a:pt x="1634" y="944"/>
                    <a:pt x="1583" y="1198"/>
                  </a:cubicBezTo>
                  <a:cubicBezTo>
                    <a:pt x="1542" y="1098"/>
                    <a:pt x="1502" y="999"/>
                    <a:pt x="1462" y="899"/>
                  </a:cubicBezTo>
                  <a:cubicBezTo>
                    <a:pt x="1259" y="986"/>
                    <a:pt x="1077" y="1122"/>
                    <a:pt x="935" y="1291"/>
                  </a:cubicBezTo>
                  <a:cubicBezTo>
                    <a:pt x="786" y="1469"/>
                    <a:pt x="681" y="1684"/>
                    <a:pt x="635" y="1912"/>
                  </a:cubicBezTo>
                  <a:cubicBezTo>
                    <a:pt x="565" y="2247"/>
                    <a:pt x="623" y="2607"/>
                    <a:pt x="795" y="2903"/>
                  </a:cubicBezTo>
                  <a:cubicBezTo>
                    <a:pt x="620" y="3004"/>
                    <a:pt x="445" y="3105"/>
                    <a:pt x="270" y="3206"/>
                  </a:cubicBezTo>
                  <a:cubicBezTo>
                    <a:pt x="103" y="2918"/>
                    <a:pt x="10" y="2587"/>
                    <a:pt x="0" y="2253"/>
                  </a:cubicBezTo>
                  <a:lnTo>
                    <a:pt x="0" y="2140"/>
                  </a:lnTo>
                  <a:cubicBezTo>
                    <a:pt x="11" y="1769"/>
                    <a:pt x="125" y="1401"/>
                    <a:pt x="330" y="1091"/>
                  </a:cubicBezTo>
                  <a:cubicBezTo>
                    <a:pt x="548" y="757"/>
                    <a:pt x="868" y="491"/>
                    <a:pt x="1236" y="336"/>
                  </a:cubicBezTo>
                  <a:cubicBezTo>
                    <a:pt x="1190" y="224"/>
                    <a:pt x="1145" y="112"/>
                    <a:pt x="1099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Freeform 7"/>
            <p:cNvSpPr>
              <a:spLocks/>
            </p:cNvSpPr>
            <p:nvPr/>
          </p:nvSpPr>
          <p:spPr bwMode="auto">
            <a:xfrm>
              <a:off x="-629" y="1389"/>
              <a:ext cx="1134" cy="1273"/>
            </a:xfrm>
            <a:custGeom>
              <a:avLst/>
              <a:gdLst>
                <a:gd name="T0" fmla="*/ 1 w 2362"/>
                <a:gd name="T1" fmla="*/ 0 h 2653"/>
                <a:gd name="T2" fmla="*/ 720 w 2362"/>
                <a:gd name="T3" fmla="*/ 132 h 2653"/>
                <a:gd name="T4" fmla="*/ 1405 w 2362"/>
                <a:gd name="T5" fmla="*/ 567 h 2653"/>
                <a:gd name="T6" fmla="*/ 1983 w 2362"/>
                <a:gd name="T7" fmla="*/ 1635 h 2653"/>
                <a:gd name="T8" fmla="*/ 2005 w 2362"/>
                <a:gd name="T9" fmla="*/ 2269 h 2653"/>
                <a:gd name="T10" fmla="*/ 2362 w 2362"/>
                <a:gd name="T11" fmla="*/ 2319 h 2653"/>
                <a:gd name="T12" fmla="*/ 2325 w 2362"/>
                <a:gd name="T13" fmla="*/ 2339 h 2653"/>
                <a:gd name="T14" fmla="*/ 1667 w 2362"/>
                <a:gd name="T15" fmla="*/ 2653 h 2653"/>
                <a:gd name="T16" fmla="*/ 1086 w 2362"/>
                <a:gd name="T17" fmla="*/ 2141 h 2653"/>
                <a:gd name="T18" fmla="*/ 1405 w 2362"/>
                <a:gd name="T19" fmla="*/ 2185 h 2653"/>
                <a:gd name="T20" fmla="*/ 1283 w 2362"/>
                <a:gd name="T21" fmla="*/ 1424 h 2653"/>
                <a:gd name="T22" fmla="*/ 795 w 2362"/>
                <a:gd name="T23" fmla="*/ 850 h 2653"/>
                <a:gd name="T24" fmla="*/ 2 w 2362"/>
                <a:gd name="T25" fmla="*/ 606 h 2653"/>
                <a:gd name="T26" fmla="*/ 1 w 2362"/>
                <a:gd name="T27" fmla="*/ 0 h 2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62" h="2653">
                  <a:moveTo>
                    <a:pt x="1" y="0"/>
                  </a:moveTo>
                  <a:cubicBezTo>
                    <a:pt x="246" y="0"/>
                    <a:pt x="491" y="44"/>
                    <a:pt x="720" y="132"/>
                  </a:cubicBezTo>
                  <a:cubicBezTo>
                    <a:pt x="974" y="229"/>
                    <a:pt x="1209" y="378"/>
                    <a:pt x="1405" y="567"/>
                  </a:cubicBezTo>
                  <a:cubicBezTo>
                    <a:pt x="1702" y="852"/>
                    <a:pt x="1906" y="1231"/>
                    <a:pt x="1983" y="1635"/>
                  </a:cubicBezTo>
                  <a:cubicBezTo>
                    <a:pt x="2024" y="1844"/>
                    <a:pt x="2031" y="2058"/>
                    <a:pt x="2005" y="2269"/>
                  </a:cubicBezTo>
                  <a:cubicBezTo>
                    <a:pt x="2124" y="2286"/>
                    <a:pt x="2243" y="2302"/>
                    <a:pt x="2362" y="2319"/>
                  </a:cubicBezTo>
                  <a:cubicBezTo>
                    <a:pt x="2351" y="2328"/>
                    <a:pt x="2338" y="2333"/>
                    <a:pt x="2325" y="2339"/>
                  </a:cubicBezTo>
                  <a:cubicBezTo>
                    <a:pt x="2106" y="2443"/>
                    <a:pt x="1886" y="2548"/>
                    <a:pt x="1667" y="2653"/>
                  </a:cubicBezTo>
                  <a:cubicBezTo>
                    <a:pt x="1473" y="2482"/>
                    <a:pt x="1279" y="2311"/>
                    <a:pt x="1086" y="2141"/>
                  </a:cubicBezTo>
                  <a:cubicBezTo>
                    <a:pt x="1192" y="2155"/>
                    <a:pt x="1298" y="2169"/>
                    <a:pt x="1405" y="2185"/>
                  </a:cubicBezTo>
                  <a:cubicBezTo>
                    <a:pt x="1436" y="1926"/>
                    <a:pt x="1393" y="1660"/>
                    <a:pt x="1283" y="1424"/>
                  </a:cubicBezTo>
                  <a:cubicBezTo>
                    <a:pt x="1177" y="1193"/>
                    <a:pt x="1006" y="992"/>
                    <a:pt x="795" y="850"/>
                  </a:cubicBezTo>
                  <a:cubicBezTo>
                    <a:pt x="563" y="692"/>
                    <a:pt x="283" y="605"/>
                    <a:pt x="2" y="606"/>
                  </a:cubicBezTo>
                  <a:cubicBezTo>
                    <a:pt x="2" y="404"/>
                    <a:pt x="0" y="20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Freeform 8"/>
            <p:cNvSpPr>
              <a:spLocks/>
            </p:cNvSpPr>
            <p:nvPr/>
          </p:nvSpPr>
          <p:spPr bwMode="auto">
            <a:xfrm>
              <a:off x="-1325" y="2697"/>
              <a:ext cx="1534" cy="626"/>
            </a:xfrm>
            <a:custGeom>
              <a:avLst/>
              <a:gdLst>
                <a:gd name="T0" fmla="*/ 2295 w 3195"/>
                <a:gd name="T1" fmla="*/ 421 h 1304"/>
                <a:gd name="T2" fmla="*/ 2672 w 3195"/>
                <a:gd name="T3" fmla="*/ 0 h 1304"/>
                <a:gd name="T4" fmla="*/ 3195 w 3195"/>
                <a:gd name="T5" fmla="*/ 306 h 1304"/>
                <a:gd name="T6" fmla="*/ 3101 w 3195"/>
                <a:gd name="T7" fmla="*/ 452 h 1304"/>
                <a:gd name="T8" fmla="*/ 2216 w 3195"/>
                <a:gd name="T9" fmla="*/ 1155 h 1304"/>
                <a:gd name="T10" fmla="*/ 1501 w 3195"/>
                <a:gd name="T11" fmla="*/ 1304 h 1304"/>
                <a:gd name="T12" fmla="*/ 1388 w 3195"/>
                <a:gd name="T13" fmla="*/ 1304 h 1304"/>
                <a:gd name="T14" fmla="*/ 791 w 3195"/>
                <a:gd name="T15" fmla="*/ 1192 h 1304"/>
                <a:gd name="T16" fmla="*/ 225 w 3195"/>
                <a:gd name="T17" fmla="*/ 887 h 1304"/>
                <a:gd name="T18" fmla="*/ 0 w 3195"/>
                <a:gd name="T19" fmla="*/ 1172 h 1304"/>
                <a:gd name="T20" fmla="*/ 66 w 3195"/>
                <a:gd name="T21" fmla="*/ 400 h 1304"/>
                <a:gd name="T22" fmla="*/ 801 w 3195"/>
                <a:gd name="T23" fmla="*/ 158 h 1304"/>
                <a:gd name="T24" fmla="*/ 602 w 3195"/>
                <a:gd name="T25" fmla="*/ 411 h 1304"/>
                <a:gd name="T26" fmla="*/ 1602 w 3195"/>
                <a:gd name="T27" fmla="*/ 691 h 1304"/>
                <a:gd name="T28" fmla="*/ 2294 w 3195"/>
                <a:gd name="T29" fmla="*/ 420 h 1304"/>
                <a:gd name="T30" fmla="*/ 2295 w 3195"/>
                <a:gd name="T31" fmla="*/ 421 h 1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95" h="1304">
                  <a:moveTo>
                    <a:pt x="2295" y="421"/>
                  </a:moveTo>
                  <a:cubicBezTo>
                    <a:pt x="2447" y="308"/>
                    <a:pt x="2576" y="163"/>
                    <a:pt x="2672" y="0"/>
                  </a:cubicBezTo>
                  <a:cubicBezTo>
                    <a:pt x="2846" y="102"/>
                    <a:pt x="3022" y="203"/>
                    <a:pt x="3195" y="306"/>
                  </a:cubicBezTo>
                  <a:cubicBezTo>
                    <a:pt x="3165" y="356"/>
                    <a:pt x="3135" y="405"/>
                    <a:pt x="3101" y="452"/>
                  </a:cubicBezTo>
                  <a:cubicBezTo>
                    <a:pt x="2882" y="765"/>
                    <a:pt x="2570" y="1010"/>
                    <a:pt x="2216" y="1155"/>
                  </a:cubicBezTo>
                  <a:cubicBezTo>
                    <a:pt x="1990" y="1248"/>
                    <a:pt x="1746" y="1298"/>
                    <a:pt x="1501" y="1304"/>
                  </a:cubicBezTo>
                  <a:lnTo>
                    <a:pt x="1388" y="1304"/>
                  </a:lnTo>
                  <a:cubicBezTo>
                    <a:pt x="1185" y="1295"/>
                    <a:pt x="983" y="1259"/>
                    <a:pt x="791" y="1192"/>
                  </a:cubicBezTo>
                  <a:cubicBezTo>
                    <a:pt x="588" y="1121"/>
                    <a:pt x="396" y="1018"/>
                    <a:pt x="225" y="887"/>
                  </a:cubicBezTo>
                  <a:cubicBezTo>
                    <a:pt x="150" y="981"/>
                    <a:pt x="75" y="1077"/>
                    <a:pt x="0" y="1172"/>
                  </a:cubicBezTo>
                  <a:cubicBezTo>
                    <a:pt x="22" y="915"/>
                    <a:pt x="44" y="657"/>
                    <a:pt x="66" y="400"/>
                  </a:cubicBezTo>
                  <a:cubicBezTo>
                    <a:pt x="311" y="319"/>
                    <a:pt x="556" y="238"/>
                    <a:pt x="801" y="158"/>
                  </a:cubicBezTo>
                  <a:cubicBezTo>
                    <a:pt x="735" y="243"/>
                    <a:pt x="668" y="326"/>
                    <a:pt x="602" y="411"/>
                  </a:cubicBezTo>
                  <a:cubicBezTo>
                    <a:pt x="884" y="626"/>
                    <a:pt x="1249" y="729"/>
                    <a:pt x="1602" y="691"/>
                  </a:cubicBezTo>
                  <a:cubicBezTo>
                    <a:pt x="1851" y="665"/>
                    <a:pt x="2093" y="570"/>
                    <a:pt x="2294" y="420"/>
                  </a:cubicBezTo>
                  <a:lnTo>
                    <a:pt x="2295" y="421"/>
                  </a:lnTo>
                  <a:close/>
                </a:path>
              </a:pathLst>
            </a:custGeom>
            <a:grpFill/>
            <a:ln w="1270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68" name="Analytics14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248400" y="1200150"/>
            <a:ext cx="379192" cy="325200"/>
            <a:chOff x="4683125" y="7820025"/>
            <a:chExt cx="1449388" cy="1243013"/>
          </a:xfrm>
        </p:grpSpPr>
        <p:sp>
          <p:nvSpPr>
            <p:cNvPr id="169" name="Rectangle 384"/>
            <p:cNvSpPr>
              <a:spLocks noChangeArrowheads="1"/>
            </p:cNvSpPr>
            <p:nvPr/>
          </p:nvSpPr>
          <p:spPr bwMode="auto">
            <a:xfrm>
              <a:off x="5497513" y="8212138"/>
              <a:ext cx="69850" cy="3254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385"/>
            <p:cNvSpPr>
              <a:spLocks noChangeArrowheads="1"/>
            </p:cNvSpPr>
            <p:nvPr/>
          </p:nvSpPr>
          <p:spPr bwMode="auto">
            <a:xfrm>
              <a:off x="5610225" y="8166100"/>
              <a:ext cx="68263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Rectangle 386"/>
            <p:cNvSpPr>
              <a:spLocks noChangeArrowheads="1"/>
            </p:cNvSpPr>
            <p:nvPr/>
          </p:nvSpPr>
          <p:spPr bwMode="auto">
            <a:xfrm>
              <a:off x="5722938" y="8099425"/>
              <a:ext cx="68263" cy="4381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387"/>
            <p:cNvSpPr>
              <a:spLocks noChangeArrowheads="1"/>
            </p:cNvSpPr>
            <p:nvPr/>
          </p:nvSpPr>
          <p:spPr bwMode="auto">
            <a:xfrm>
              <a:off x="5834063" y="8240713"/>
              <a:ext cx="68263" cy="2968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Rectangle 388"/>
            <p:cNvSpPr>
              <a:spLocks noChangeArrowheads="1"/>
            </p:cNvSpPr>
            <p:nvPr/>
          </p:nvSpPr>
          <p:spPr bwMode="auto">
            <a:xfrm>
              <a:off x="5945188" y="8166100"/>
              <a:ext cx="68263" cy="3714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Freeform 389"/>
            <p:cNvSpPr>
              <a:spLocks/>
            </p:cNvSpPr>
            <p:nvPr/>
          </p:nvSpPr>
          <p:spPr bwMode="auto">
            <a:xfrm>
              <a:off x="5486400" y="7985125"/>
              <a:ext cx="539750" cy="214313"/>
            </a:xfrm>
            <a:custGeom>
              <a:avLst/>
              <a:gdLst>
                <a:gd name="T0" fmla="*/ 174 w 340"/>
                <a:gd name="T1" fmla="*/ 24 h 135"/>
                <a:gd name="T2" fmla="*/ 243 w 340"/>
                <a:gd name="T3" fmla="*/ 135 h 135"/>
                <a:gd name="T4" fmla="*/ 313 w 340"/>
                <a:gd name="T5" fmla="*/ 61 h 135"/>
                <a:gd name="T6" fmla="*/ 329 w 340"/>
                <a:gd name="T7" fmla="*/ 72 h 135"/>
                <a:gd name="T8" fmla="*/ 340 w 340"/>
                <a:gd name="T9" fmla="*/ 10 h 135"/>
                <a:gd name="T10" fmla="*/ 282 w 340"/>
                <a:gd name="T11" fmla="*/ 37 h 135"/>
                <a:gd name="T12" fmla="*/ 299 w 340"/>
                <a:gd name="T13" fmla="*/ 50 h 135"/>
                <a:gd name="T14" fmla="*/ 246 w 340"/>
                <a:gd name="T15" fmla="*/ 108 h 135"/>
                <a:gd name="T16" fmla="*/ 181 w 340"/>
                <a:gd name="T17" fmla="*/ 0 h 135"/>
                <a:gd name="T18" fmla="*/ 0 w 340"/>
                <a:gd name="T19" fmla="*/ 97 h 135"/>
                <a:gd name="T20" fmla="*/ 8 w 340"/>
                <a:gd name="T21" fmla="*/ 113 h 135"/>
                <a:gd name="T22" fmla="*/ 174 w 340"/>
                <a:gd name="T23" fmla="*/ 2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0" h="135">
                  <a:moveTo>
                    <a:pt x="174" y="24"/>
                  </a:moveTo>
                  <a:lnTo>
                    <a:pt x="243" y="135"/>
                  </a:lnTo>
                  <a:lnTo>
                    <a:pt x="313" y="61"/>
                  </a:lnTo>
                  <a:lnTo>
                    <a:pt x="329" y="72"/>
                  </a:lnTo>
                  <a:lnTo>
                    <a:pt x="340" y="10"/>
                  </a:lnTo>
                  <a:lnTo>
                    <a:pt x="282" y="37"/>
                  </a:lnTo>
                  <a:lnTo>
                    <a:pt x="299" y="50"/>
                  </a:lnTo>
                  <a:lnTo>
                    <a:pt x="246" y="108"/>
                  </a:lnTo>
                  <a:lnTo>
                    <a:pt x="181" y="0"/>
                  </a:lnTo>
                  <a:lnTo>
                    <a:pt x="0" y="97"/>
                  </a:lnTo>
                  <a:lnTo>
                    <a:pt x="8" y="113"/>
                  </a:lnTo>
                  <a:lnTo>
                    <a:pt x="174" y="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Freeform 390"/>
            <p:cNvSpPr>
              <a:spLocks/>
            </p:cNvSpPr>
            <p:nvPr/>
          </p:nvSpPr>
          <p:spPr bwMode="auto">
            <a:xfrm>
              <a:off x="5554663" y="8647113"/>
              <a:ext cx="419100" cy="415925"/>
            </a:xfrm>
            <a:custGeom>
              <a:avLst/>
              <a:gdLst>
                <a:gd name="T0" fmla="*/ 233 w 550"/>
                <a:gd name="T1" fmla="*/ 0 h 547"/>
                <a:gd name="T2" fmla="*/ 233 w 550"/>
                <a:gd name="T3" fmla="*/ 279 h 547"/>
                <a:gd name="T4" fmla="*/ 133 w 550"/>
                <a:gd name="T5" fmla="*/ 279 h 547"/>
                <a:gd name="T6" fmla="*/ 9 w 550"/>
                <a:gd name="T7" fmla="*/ 490 h 547"/>
                <a:gd name="T8" fmla="*/ 22 w 550"/>
                <a:gd name="T9" fmla="*/ 537 h 547"/>
                <a:gd name="T10" fmla="*/ 39 w 550"/>
                <a:gd name="T11" fmla="*/ 541 h 547"/>
                <a:gd name="T12" fmla="*/ 69 w 550"/>
                <a:gd name="T13" fmla="*/ 524 h 547"/>
                <a:gd name="T14" fmla="*/ 171 w 550"/>
                <a:gd name="T15" fmla="*/ 350 h 547"/>
                <a:gd name="T16" fmla="*/ 242 w 550"/>
                <a:gd name="T17" fmla="*/ 350 h 547"/>
                <a:gd name="T18" fmla="*/ 242 w 550"/>
                <a:gd name="T19" fmla="*/ 505 h 547"/>
                <a:gd name="T20" fmla="*/ 266 w 550"/>
                <a:gd name="T21" fmla="*/ 540 h 547"/>
                <a:gd name="T22" fmla="*/ 311 w 550"/>
                <a:gd name="T23" fmla="*/ 507 h 547"/>
                <a:gd name="T24" fmla="*/ 311 w 550"/>
                <a:gd name="T25" fmla="*/ 350 h 547"/>
                <a:gd name="T26" fmla="*/ 383 w 550"/>
                <a:gd name="T27" fmla="*/ 350 h 547"/>
                <a:gd name="T28" fmla="*/ 485 w 550"/>
                <a:gd name="T29" fmla="*/ 524 h 547"/>
                <a:gd name="T30" fmla="*/ 515 w 550"/>
                <a:gd name="T31" fmla="*/ 541 h 547"/>
                <a:gd name="T32" fmla="*/ 532 w 550"/>
                <a:gd name="T33" fmla="*/ 537 h 547"/>
                <a:gd name="T34" fmla="*/ 548 w 550"/>
                <a:gd name="T35" fmla="*/ 516 h 547"/>
                <a:gd name="T36" fmla="*/ 545 w 550"/>
                <a:gd name="T37" fmla="*/ 490 h 547"/>
                <a:gd name="T38" fmla="*/ 421 w 550"/>
                <a:gd name="T39" fmla="*/ 279 h 547"/>
                <a:gd name="T40" fmla="*/ 321 w 550"/>
                <a:gd name="T41" fmla="*/ 279 h 547"/>
                <a:gd name="T42" fmla="*/ 321 w 550"/>
                <a:gd name="T43" fmla="*/ 0 h 547"/>
                <a:gd name="T44" fmla="*/ 233 w 550"/>
                <a:gd name="T45" fmla="*/ 0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0" h="547">
                  <a:moveTo>
                    <a:pt x="233" y="0"/>
                  </a:moveTo>
                  <a:lnTo>
                    <a:pt x="233" y="279"/>
                  </a:lnTo>
                  <a:lnTo>
                    <a:pt x="133" y="279"/>
                  </a:lnTo>
                  <a:lnTo>
                    <a:pt x="9" y="490"/>
                  </a:lnTo>
                  <a:cubicBezTo>
                    <a:pt x="0" y="506"/>
                    <a:pt x="5" y="527"/>
                    <a:pt x="22" y="537"/>
                  </a:cubicBezTo>
                  <a:cubicBezTo>
                    <a:pt x="27" y="540"/>
                    <a:pt x="33" y="541"/>
                    <a:pt x="39" y="541"/>
                  </a:cubicBezTo>
                  <a:cubicBezTo>
                    <a:pt x="51" y="541"/>
                    <a:pt x="63" y="535"/>
                    <a:pt x="69" y="524"/>
                  </a:cubicBezTo>
                  <a:lnTo>
                    <a:pt x="171" y="350"/>
                  </a:lnTo>
                  <a:lnTo>
                    <a:pt x="242" y="350"/>
                  </a:lnTo>
                  <a:lnTo>
                    <a:pt x="242" y="505"/>
                  </a:lnTo>
                  <a:cubicBezTo>
                    <a:pt x="242" y="521"/>
                    <a:pt x="251" y="535"/>
                    <a:pt x="266" y="540"/>
                  </a:cubicBezTo>
                  <a:cubicBezTo>
                    <a:pt x="289" y="547"/>
                    <a:pt x="311" y="530"/>
                    <a:pt x="311" y="507"/>
                  </a:cubicBezTo>
                  <a:lnTo>
                    <a:pt x="311" y="350"/>
                  </a:lnTo>
                  <a:lnTo>
                    <a:pt x="383" y="350"/>
                  </a:lnTo>
                  <a:lnTo>
                    <a:pt x="485" y="524"/>
                  </a:lnTo>
                  <a:cubicBezTo>
                    <a:pt x="491" y="535"/>
                    <a:pt x="503" y="541"/>
                    <a:pt x="515" y="541"/>
                  </a:cubicBezTo>
                  <a:cubicBezTo>
                    <a:pt x="521" y="541"/>
                    <a:pt x="527" y="540"/>
                    <a:pt x="532" y="537"/>
                  </a:cubicBezTo>
                  <a:cubicBezTo>
                    <a:pt x="540" y="532"/>
                    <a:pt x="546" y="525"/>
                    <a:pt x="548" y="516"/>
                  </a:cubicBezTo>
                  <a:cubicBezTo>
                    <a:pt x="550" y="507"/>
                    <a:pt x="549" y="498"/>
                    <a:pt x="545" y="490"/>
                  </a:cubicBezTo>
                  <a:lnTo>
                    <a:pt x="421" y="279"/>
                  </a:lnTo>
                  <a:lnTo>
                    <a:pt x="321" y="279"/>
                  </a:lnTo>
                  <a:lnTo>
                    <a:pt x="321" y="0"/>
                  </a:lnTo>
                  <a:lnTo>
                    <a:pt x="23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" name="Freeform 391"/>
            <p:cNvSpPr>
              <a:spLocks noEditPoints="1"/>
            </p:cNvSpPr>
            <p:nvPr/>
          </p:nvSpPr>
          <p:spPr bwMode="auto">
            <a:xfrm>
              <a:off x="5389563" y="7859713"/>
              <a:ext cx="742950" cy="754063"/>
            </a:xfrm>
            <a:custGeom>
              <a:avLst/>
              <a:gdLst>
                <a:gd name="T0" fmla="*/ 932 w 974"/>
                <a:gd name="T1" fmla="*/ 46 h 989"/>
                <a:gd name="T2" fmla="*/ 932 w 974"/>
                <a:gd name="T3" fmla="*/ 943 h 989"/>
                <a:gd name="T4" fmla="*/ 928 w 974"/>
                <a:gd name="T5" fmla="*/ 948 h 989"/>
                <a:gd name="T6" fmla="*/ 46 w 974"/>
                <a:gd name="T7" fmla="*/ 948 h 989"/>
                <a:gd name="T8" fmla="*/ 41 w 974"/>
                <a:gd name="T9" fmla="*/ 943 h 989"/>
                <a:gd name="T10" fmla="*/ 41 w 974"/>
                <a:gd name="T11" fmla="*/ 46 h 989"/>
                <a:gd name="T12" fmla="*/ 46 w 974"/>
                <a:gd name="T13" fmla="*/ 42 h 989"/>
                <a:gd name="T14" fmla="*/ 928 w 974"/>
                <a:gd name="T15" fmla="*/ 42 h 989"/>
                <a:gd name="T16" fmla="*/ 932 w 974"/>
                <a:gd name="T17" fmla="*/ 46 h 989"/>
                <a:gd name="T18" fmla="*/ 0 w 974"/>
                <a:gd name="T19" fmla="*/ 46 h 989"/>
                <a:gd name="T20" fmla="*/ 0 w 974"/>
                <a:gd name="T21" fmla="*/ 943 h 989"/>
                <a:gd name="T22" fmla="*/ 46 w 974"/>
                <a:gd name="T23" fmla="*/ 989 h 989"/>
                <a:gd name="T24" fmla="*/ 928 w 974"/>
                <a:gd name="T25" fmla="*/ 989 h 989"/>
                <a:gd name="T26" fmla="*/ 974 w 974"/>
                <a:gd name="T27" fmla="*/ 943 h 989"/>
                <a:gd name="T28" fmla="*/ 974 w 974"/>
                <a:gd name="T29" fmla="*/ 46 h 989"/>
                <a:gd name="T30" fmla="*/ 928 w 974"/>
                <a:gd name="T31" fmla="*/ 0 h 989"/>
                <a:gd name="T32" fmla="*/ 46 w 974"/>
                <a:gd name="T33" fmla="*/ 0 h 989"/>
                <a:gd name="T34" fmla="*/ 0 w 974"/>
                <a:gd name="T35" fmla="*/ 46 h 9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4" h="989">
                  <a:moveTo>
                    <a:pt x="932" y="46"/>
                  </a:moveTo>
                  <a:lnTo>
                    <a:pt x="932" y="943"/>
                  </a:lnTo>
                  <a:cubicBezTo>
                    <a:pt x="932" y="946"/>
                    <a:pt x="930" y="948"/>
                    <a:pt x="928" y="948"/>
                  </a:cubicBezTo>
                  <a:lnTo>
                    <a:pt x="46" y="948"/>
                  </a:lnTo>
                  <a:cubicBezTo>
                    <a:pt x="43" y="948"/>
                    <a:pt x="41" y="946"/>
                    <a:pt x="41" y="943"/>
                  </a:cubicBezTo>
                  <a:lnTo>
                    <a:pt x="41" y="46"/>
                  </a:lnTo>
                  <a:cubicBezTo>
                    <a:pt x="41" y="44"/>
                    <a:pt x="43" y="42"/>
                    <a:pt x="46" y="42"/>
                  </a:cubicBezTo>
                  <a:lnTo>
                    <a:pt x="928" y="42"/>
                  </a:lnTo>
                  <a:cubicBezTo>
                    <a:pt x="930" y="42"/>
                    <a:pt x="932" y="44"/>
                    <a:pt x="932" y="46"/>
                  </a:cubicBezTo>
                  <a:close/>
                  <a:moveTo>
                    <a:pt x="0" y="46"/>
                  </a:moveTo>
                  <a:lnTo>
                    <a:pt x="0" y="943"/>
                  </a:lnTo>
                  <a:cubicBezTo>
                    <a:pt x="0" y="968"/>
                    <a:pt x="20" y="989"/>
                    <a:pt x="46" y="989"/>
                  </a:cubicBezTo>
                  <a:lnTo>
                    <a:pt x="928" y="989"/>
                  </a:lnTo>
                  <a:cubicBezTo>
                    <a:pt x="953" y="989"/>
                    <a:pt x="974" y="968"/>
                    <a:pt x="974" y="943"/>
                  </a:cubicBezTo>
                  <a:lnTo>
                    <a:pt x="974" y="46"/>
                  </a:lnTo>
                  <a:cubicBezTo>
                    <a:pt x="974" y="21"/>
                    <a:pt x="953" y="0"/>
                    <a:pt x="928" y="0"/>
                  </a:cubicBezTo>
                  <a:lnTo>
                    <a:pt x="46" y="0"/>
                  </a:lnTo>
                  <a:cubicBezTo>
                    <a:pt x="20" y="0"/>
                    <a:pt x="0" y="21"/>
                    <a:pt x="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" name="Freeform 392"/>
            <p:cNvSpPr>
              <a:spLocks noEditPoints="1"/>
            </p:cNvSpPr>
            <p:nvPr/>
          </p:nvSpPr>
          <p:spPr bwMode="auto">
            <a:xfrm>
              <a:off x="4683125" y="8110538"/>
              <a:ext cx="677863" cy="947738"/>
            </a:xfrm>
            <a:custGeom>
              <a:avLst/>
              <a:gdLst>
                <a:gd name="T0" fmla="*/ 320 w 889"/>
                <a:gd name="T1" fmla="*/ 103 h 1245"/>
                <a:gd name="T2" fmla="*/ 313 w 889"/>
                <a:gd name="T3" fmla="*/ 79 h 1245"/>
                <a:gd name="T4" fmla="*/ 332 w 889"/>
                <a:gd name="T5" fmla="*/ 45 h 1245"/>
                <a:gd name="T6" fmla="*/ 355 w 889"/>
                <a:gd name="T7" fmla="*/ 38 h 1245"/>
                <a:gd name="T8" fmla="*/ 377 w 889"/>
                <a:gd name="T9" fmla="*/ 45 h 1245"/>
                <a:gd name="T10" fmla="*/ 396 w 889"/>
                <a:gd name="T11" fmla="*/ 79 h 1245"/>
                <a:gd name="T12" fmla="*/ 390 w 889"/>
                <a:gd name="T13" fmla="*/ 103 h 1245"/>
                <a:gd name="T14" fmla="*/ 371 w 889"/>
                <a:gd name="T15" fmla="*/ 140 h 1245"/>
                <a:gd name="T16" fmla="*/ 426 w 889"/>
                <a:gd name="T17" fmla="*/ 377 h 1245"/>
                <a:gd name="T18" fmla="*/ 355 w 889"/>
                <a:gd name="T19" fmla="*/ 458 h 1245"/>
                <a:gd name="T20" fmla="*/ 283 w 889"/>
                <a:gd name="T21" fmla="*/ 377 h 1245"/>
                <a:gd name="T22" fmla="*/ 338 w 889"/>
                <a:gd name="T23" fmla="*/ 140 h 1245"/>
                <a:gd name="T24" fmla="*/ 320 w 889"/>
                <a:gd name="T25" fmla="*/ 103 h 1245"/>
                <a:gd name="T26" fmla="*/ 24 w 889"/>
                <a:gd name="T27" fmla="*/ 582 h 1245"/>
                <a:gd name="T28" fmla="*/ 73 w 889"/>
                <a:gd name="T29" fmla="*/ 592 h 1245"/>
                <a:gd name="T30" fmla="*/ 116 w 889"/>
                <a:gd name="T31" fmla="*/ 558 h 1245"/>
                <a:gd name="T32" fmla="*/ 171 w 889"/>
                <a:gd name="T33" fmla="*/ 325 h 1245"/>
                <a:gd name="T34" fmla="*/ 171 w 889"/>
                <a:gd name="T35" fmla="*/ 1192 h 1245"/>
                <a:gd name="T36" fmla="*/ 205 w 889"/>
                <a:gd name="T37" fmla="*/ 1245 h 1245"/>
                <a:gd name="T38" fmla="*/ 267 w 889"/>
                <a:gd name="T39" fmla="*/ 1245 h 1245"/>
                <a:gd name="T40" fmla="*/ 302 w 889"/>
                <a:gd name="T41" fmla="*/ 1190 h 1245"/>
                <a:gd name="T42" fmla="*/ 355 w 889"/>
                <a:gd name="T43" fmla="*/ 721 h 1245"/>
                <a:gd name="T44" fmla="*/ 407 w 889"/>
                <a:gd name="T45" fmla="*/ 1190 h 1245"/>
                <a:gd name="T46" fmla="*/ 442 w 889"/>
                <a:gd name="T47" fmla="*/ 1245 h 1245"/>
                <a:gd name="T48" fmla="*/ 504 w 889"/>
                <a:gd name="T49" fmla="*/ 1245 h 1245"/>
                <a:gd name="T50" fmla="*/ 538 w 889"/>
                <a:gd name="T51" fmla="*/ 1192 h 1245"/>
                <a:gd name="T52" fmla="*/ 538 w 889"/>
                <a:gd name="T53" fmla="*/ 214 h 1245"/>
                <a:gd name="T54" fmla="*/ 583 w 889"/>
                <a:gd name="T55" fmla="*/ 309 h 1245"/>
                <a:gd name="T56" fmla="*/ 712 w 889"/>
                <a:gd name="T57" fmla="*/ 351 h 1245"/>
                <a:gd name="T58" fmla="*/ 865 w 889"/>
                <a:gd name="T59" fmla="*/ 207 h 1245"/>
                <a:gd name="T60" fmla="*/ 874 w 889"/>
                <a:gd name="T61" fmla="*/ 153 h 1245"/>
                <a:gd name="T62" fmla="*/ 840 w 889"/>
                <a:gd name="T63" fmla="*/ 115 h 1245"/>
                <a:gd name="T64" fmla="*/ 783 w 889"/>
                <a:gd name="T65" fmla="*/ 129 h 1245"/>
                <a:gd name="T66" fmla="*/ 689 w 889"/>
                <a:gd name="T67" fmla="*/ 207 h 1245"/>
                <a:gd name="T68" fmla="*/ 650 w 889"/>
                <a:gd name="T69" fmla="*/ 109 h 1245"/>
                <a:gd name="T70" fmla="*/ 501 w 889"/>
                <a:gd name="T71" fmla="*/ 0 h 1245"/>
                <a:gd name="T72" fmla="*/ 355 w 889"/>
                <a:gd name="T73" fmla="*/ 0 h 1245"/>
                <a:gd name="T74" fmla="*/ 208 w 889"/>
                <a:gd name="T75" fmla="*/ 0 h 1245"/>
                <a:gd name="T76" fmla="*/ 80 w 889"/>
                <a:gd name="T77" fmla="*/ 132 h 1245"/>
                <a:gd name="T78" fmla="*/ 7 w 889"/>
                <a:gd name="T79" fmla="*/ 525 h 1245"/>
                <a:gd name="T80" fmla="*/ 24 w 889"/>
                <a:gd name="T81" fmla="*/ 582 h 1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89" h="1245">
                  <a:moveTo>
                    <a:pt x="320" y="103"/>
                  </a:moveTo>
                  <a:cubicBezTo>
                    <a:pt x="312" y="96"/>
                    <a:pt x="307" y="89"/>
                    <a:pt x="313" y="79"/>
                  </a:cubicBezTo>
                  <a:cubicBezTo>
                    <a:pt x="318" y="70"/>
                    <a:pt x="325" y="58"/>
                    <a:pt x="332" y="45"/>
                  </a:cubicBezTo>
                  <a:cubicBezTo>
                    <a:pt x="336" y="40"/>
                    <a:pt x="344" y="38"/>
                    <a:pt x="355" y="38"/>
                  </a:cubicBezTo>
                  <a:cubicBezTo>
                    <a:pt x="365" y="38"/>
                    <a:pt x="373" y="40"/>
                    <a:pt x="377" y="45"/>
                  </a:cubicBezTo>
                  <a:cubicBezTo>
                    <a:pt x="385" y="58"/>
                    <a:pt x="391" y="70"/>
                    <a:pt x="396" y="79"/>
                  </a:cubicBezTo>
                  <a:cubicBezTo>
                    <a:pt x="402" y="89"/>
                    <a:pt x="398" y="96"/>
                    <a:pt x="390" y="103"/>
                  </a:cubicBezTo>
                  <a:cubicBezTo>
                    <a:pt x="374" y="116"/>
                    <a:pt x="368" y="123"/>
                    <a:pt x="371" y="140"/>
                  </a:cubicBezTo>
                  <a:cubicBezTo>
                    <a:pt x="377" y="173"/>
                    <a:pt x="421" y="351"/>
                    <a:pt x="426" y="377"/>
                  </a:cubicBezTo>
                  <a:cubicBezTo>
                    <a:pt x="415" y="399"/>
                    <a:pt x="366" y="458"/>
                    <a:pt x="355" y="458"/>
                  </a:cubicBezTo>
                  <a:cubicBezTo>
                    <a:pt x="343" y="458"/>
                    <a:pt x="295" y="399"/>
                    <a:pt x="283" y="377"/>
                  </a:cubicBezTo>
                  <a:cubicBezTo>
                    <a:pt x="288" y="351"/>
                    <a:pt x="332" y="173"/>
                    <a:pt x="338" y="140"/>
                  </a:cubicBezTo>
                  <a:cubicBezTo>
                    <a:pt x="342" y="123"/>
                    <a:pt x="335" y="116"/>
                    <a:pt x="320" y="103"/>
                  </a:cubicBezTo>
                  <a:close/>
                  <a:moveTo>
                    <a:pt x="24" y="582"/>
                  </a:moveTo>
                  <a:cubicBezTo>
                    <a:pt x="42" y="586"/>
                    <a:pt x="55" y="589"/>
                    <a:pt x="73" y="592"/>
                  </a:cubicBezTo>
                  <a:cubicBezTo>
                    <a:pt x="96" y="596"/>
                    <a:pt x="109" y="585"/>
                    <a:pt x="116" y="558"/>
                  </a:cubicBezTo>
                  <a:cubicBezTo>
                    <a:pt x="142" y="455"/>
                    <a:pt x="151" y="418"/>
                    <a:pt x="171" y="325"/>
                  </a:cubicBezTo>
                  <a:lnTo>
                    <a:pt x="171" y="1192"/>
                  </a:lnTo>
                  <a:cubicBezTo>
                    <a:pt x="171" y="1237"/>
                    <a:pt x="187" y="1245"/>
                    <a:pt x="205" y="1245"/>
                  </a:cubicBezTo>
                  <a:lnTo>
                    <a:pt x="267" y="1245"/>
                  </a:lnTo>
                  <a:cubicBezTo>
                    <a:pt x="284" y="1245"/>
                    <a:pt x="296" y="1230"/>
                    <a:pt x="302" y="1190"/>
                  </a:cubicBezTo>
                  <a:cubicBezTo>
                    <a:pt x="312" y="1123"/>
                    <a:pt x="331" y="966"/>
                    <a:pt x="355" y="721"/>
                  </a:cubicBezTo>
                  <a:cubicBezTo>
                    <a:pt x="378" y="966"/>
                    <a:pt x="397" y="1123"/>
                    <a:pt x="407" y="1190"/>
                  </a:cubicBezTo>
                  <a:cubicBezTo>
                    <a:pt x="413" y="1230"/>
                    <a:pt x="426" y="1245"/>
                    <a:pt x="442" y="1245"/>
                  </a:cubicBezTo>
                  <a:lnTo>
                    <a:pt x="504" y="1245"/>
                  </a:lnTo>
                  <a:cubicBezTo>
                    <a:pt x="522" y="1245"/>
                    <a:pt x="538" y="1237"/>
                    <a:pt x="538" y="1192"/>
                  </a:cubicBezTo>
                  <a:lnTo>
                    <a:pt x="538" y="214"/>
                  </a:lnTo>
                  <a:cubicBezTo>
                    <a:pt x="552" y="244"/>
                    <a:pt x="568" y="276"/>
                    <a:pt x="583" y="309"/>
                  </a:cubicBezTo>
                  <a:cubicBezTo>
                    <a:pt x="608" y="361"/>
                    <a:pt x="679" y="380"/>
                    <a:pt x="712" y="351"/>
                  </a:cubicBezTo>
                  <a:cubicBezTo>
                    <a:pt x="742" y="325"/>
                    <a:pt x="840" y="231"/>
                    <a:pt x="865" y="207"/>
                  </a:cubicBezTo>
                  <a:cubicBezTo>
                    <a:pt x="886" y="188"/>
                    <a:pt x="889" y="171"/>
                    <a:pt x="874" y="153"/>
                  </a:cubicBezTo>
                  <a:cubicBezTo>
                    <a:pt x="862" y="138"/>
                    <a:pt x="853" y="129"/>
                    <a:pt x="840" y="115"/>
                  </a:cubicBezTo>
                  <a:cubicBezTo>
                    <a:pt x="832" y="105"/>
                    <a:pt x="811" y="105"/>
                    <a:pt x="783" y="129"/>
                  </a:cubicBezTo>
                  <a:cubicBezTo>
                    <a:pt x="701" y="198"/>
                    <a:pt x="715" y="186"/>
                    <a:pt x="689" y="207"/>
                  </a:cubicBezTo>
                  <a:cubicBezTo>
                    <a:pt x="677" y="175"/>
                    <a:pt x="664" y="142"/>
                    <a:pt x="650" y="109"/>
                  </a:cubicBezTo>
                  <a:cubicBezTo>
                    <a:pt x="625" y="47"/>
                    <a:pt x="583" y="0"/>
                    <a:pt x="501" y="0"/>
                  </a:cubicBezTo>
                  <a:lnTo>
                    <a:pt x="355" y="0"/>
                  </a:lnTo>
                  <a:lnTo>
                    <a:pt x="208" y="0"/>
                  </a:lnTo>
                  <a:cubicBezTo>
                    <a:pt x="127" y="0"/>
                    <a:pt x="94" y="67"/>
                    <a:pt x="80" y="132"/>
                  </a:cubicBezTo>
                  <a:cubicBezTo>
                    <a:pt x="50" y="267"/>
                    <a:pt x="33" y="381"/>
                    <a:pt x="7" y="525"/>
                  </a:cubicBezTo>
                  <a:cubicBezTo>
                    <a:pt x="0" y="562"/>
                    <a:pt x="11" y="579"/>
                    <a:pt x="24" y="58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Oval 393"/>
            <p:cNvSpPr>
              <a:spLocks noChangeArrowheads="1"/>
            </p:cNvSpPr>
            <p:nvPr/>
          </p:nvSpPr>
          <p:spPr bwMode="auto">
            <a:xfrm>
              <a:off x="4852988" y="7820025"/>
              <a:ext cx="201613" cy="24923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033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oup 128">
            <a:extLst>
              <a:ext uri="{FF2B5EF4-FFF2-40B4-BE49-F238E27FC236}">
                <a16:creationId xmlns:a16="http://schemas.microsoft.com/office/drawing/2014/main" xmlns="" id="{9762A805-F593-485A-8260-76EB2DD8BE05}"/>
              </a:ext>
            </a:extLst>
          </p:cNvPr>
          <p:cNvGrpSpPr>
            <a:grpSpLocks noChangeAspect="1"/>
          </p:cNvGrpSpPr>
          <p:nvPr/>
        </p:nvGrpSpPr>
        <p:grpSpPr>
          <a:xfrm>
            <a:off x="3618363" y="1728970"/>
            <a:ext cx="2152676" cy="2152676"/>
            <a:chOff x="4888173" y="2361068"/>
            <a:chExt cx="914400" cy="914400"/>
          </a:xfrm>
        </p:grpSpPr>
        <p:sp>
          <p:nvSpPr>
            <p:cNvPr id="133" name="Arc 132">
              <a:extLst>
                <a:ext uri="{FF2B5EF4-FFF2-40B4-BE49-F238E27FC236}">
                  <a16:creationId xmlns:a16="http://schemas.microsoft.com/office/drawing/2014/main" xmlns="" id="{23192B69-CF2F-46F6-A3C4-62CBA93EC584}"/>
                </a:ext>
              </a:extLst>
            </p:cNvPr>
            <p:cNvSpPr/>
            <p:nvPr/>
          </p:nvSpPr>
          <p:spPr>
            <a:xfrm rot="10860000">
              <a:off x="4888173" y="2361068"/>
              <a:ext cx="914400" cy="914400"/>
            </a:xfrm>
            <a:prstGeom prst="arc">
              <a:avLst>
                <a:gd name="adj1" fmla="val 13793950"/>
                <a:gd name="adj2" fmla="val 19974271"/>
              </a:avLst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400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4" name="Arc 133">
              <a:extLst>
                <a:ext uri="{FF2B5EF4-FFF2-40B4-BE49-F238E27FC236}">
                  <a16:creationId xmlns:a16="http://schemas.microsoft.com/office/drawing/2014/main" xmlns="" id="{0DDE0F29-9F03-46A7-A73D-5D04C055B756}"/>
                </a:ext>
              </a:extLst>
            </p:cNvPr>
            <p:cNvSpPr/>
            <p:nvPr/>
          </p:nvSpPr>
          <p:spPr>
            <a:xfrm rot="18120000">
              <a:off x="4888173" y="2361068"/>
              <a:ext cx="914400" cy="914400"/>
            </a:xfrm>
            <a:prstGeom prst="arc">
              <a:avLst>
                <a:gd name="adj1" fmla="val 13793950"/>
                <a:gd name="adj2" fmla="val 19974271"/>
              </a:avLst>
            </a:prstGeom>
            <a:ln>
              <a:solidFill>
                <a:schemeClr val="tx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400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5" name="Arc 134">
              <a:extLst>
                <a:ext uri="{FF2B5EF4-FFF2-40B4-BE49-F238E27FC236}">
                  <a16:creationId xmlns:a16="http://schemas.microsoft.com/office/drawing/2014/main" xmlns="" id="{B4E6F7DB-8590-4035-9C61-68C8C9FEF4CA}"/>
                </a:ext>
              </a:extLst>
            </p:cNvPr>
            <p:cNvSpPr/>
            <p:nvPr/>
          </p:nvSpPr>
          <p:spPr>
            <a:xfrm rot="25080000">
              <a:off x="4888173" y="2361068"/>
              <a:ext cx="914400" cy="914400"/>
            </a:xfrm>
            <a:prstGeom prst="arc">
              <a:avLst>
                <a:gd name="adj1" fmla="val 13793950"/>
                <a:gd name="adj2" fmla="val 19974271"/>
              </a:avLst>
            </a:prstGeom>
            <a:ln>
              <a:solidFill>
                <a:schemeClr val="accent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400" kern="0" dirty="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BED7B469-41C9-4A88-97D5-8B41ABDC1149}"/>
              </a:ext>
            </a:extLst>
          </p:cNvPr>
          <p:cNvSpPr txBox="1"/>
          <p:nvPr/>
        </p:nvSpPr>
        <p:spPr>
          <a:xfrm>
            <a:off x="3352800" y="1979797"/>
            <a:ext cx="107177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Định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kỳ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tổng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kết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đề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kháng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KS</a:t>
            </a:r>
            <a:endParaRPr lang="fr-FR" sz="1200" b="1" dirty="0">
              <a:solidFill>
                <a:srgbClr val="00B050"/>
              </a:solidFill>
              <a:latin typeface="Calibri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6EE4BAAE-4DA6-40A6-AD6E-C8A5ED36DD2F}"/>
              </a:ext>
            </a:extLst>
          </p:cNvPr>
          <p:cNvSpPr txBox="1"/>
          <p:nvPr/>
        </p:nvSpPr>
        <p:spPr>
          <a:xfrm>
            <a:off x="4119770" y="3932837"/>
            <a:ext cx="1219200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>
                <a:solidFill>
                  <a:srgbClr val="DA1F28"/>
                </a:solidFill>
                <a:latin typeface="Calibri"/>
              </a:rPr>
              <a:t>Á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p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dụng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vào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chăm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sóc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và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điều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trị</a:t>
            </a:r>
            <a:endParaRPr lang="fr-FR" sz="1200" b="1" dirty="0">
              <a:solidFill>
                <a:srgbClr val="DA1F28"/>
              </a:solidFill>
              <a:latin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4D740CF-FB04-4F34-9E58-2FC40C354715}"/>
              </a:ext>
            </a:extLst>
          </p:cNvPr>
          <p:cNvSpPr txBox="1"/>
          <p:nvPr/>
        </p:nvSpPr>
        <p:spPr>
          <a:xfrm>
            <a:off x="436507" y="1605245"/>
            <a:ext cx="2687694" cy="31470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spcBef>
                <a:spcPts val="600"/>
              </a:spcBef>
              <a:defRPr/>
            </a:pP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Bản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tổng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kết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mức độ nhạy cảm (hoặc đề kháng) của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vi sinh vật tại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bệnh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tối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thiểu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1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lần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khi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cần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thiết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174625" indent="-174625" defTabSz="6858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Phân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bố các chủng vi sinh vật gây bệnh, phân loại theo mẫu bệnh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phẩm,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khoa điều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trị,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nguồn gốc nhiễm trùng (cộng đồng, bệnh viện) (nếu có thể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12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25" indent="-174625" defTabSz="6858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Tỷ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lệ nhạy cảm và đề kháng của các chủng vi sinh vật với kháng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sinh.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4625" indent="-174625" defTabSz="6858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Xu h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ớng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thay đổi tỷ lệ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nhạy,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thời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74625" indent="-174625" defTabSz="685800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dõi giá trị MIC (nếu điều kiện cho phép) của một số kháng sinh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một </a:t>
            </a:r>
            <a:r>
              <a:rPr lang="vi-VN" sz="1200" dirty="0">
                <a:latin typeface="Calibri" panose="020F0502020204030204" pitchFamily="34" charset="0"/>
                <a:cs typeface="Calibri" panose="020F0502020204030204" pitchFamily="34" charset="0"/>
              </a:rPr>
              <a:t>số vi sinh vật đa </a:t>
            </a:r>
            <a:r>
              <a:rPr lang="vi-VN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fr-F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0AF78E0-65EA-4D10-B810-41CDAF6B0768}"/>
              </a:ext>
            </a:extLst>
          </p:cNvPr>
          <p:cNvSpPr/>
          <p:nvPr/>
        </p:nvSpPr>
        <p:spPr>
          <a:xfrm>
            <a:off x="797778" y="1245600"/>
            <a:ext cx="2291754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defRPr/>
            </a:pP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Định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kỳ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tổng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kết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đề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400" b="1" dirty="0" err="1">
                <a:solidFill>
                  <a:srgbClr val="00B050"/>
                </a:solidFill>
                <a:latin typeface="Calibri"/>
              </a:rPr>
              <a:t>kháng</a:t>
            </a:r>
            <a:r>
              <a:rPr lang="fr-FR" sz="1400" b="1" dirty="0">
                <a:solidFill>
                  <a:srgbClr val="00B050"/>
                </a:solidFill>
                <a:latin typeface="Calibri"/>
              </a:rPr>
              <a:t> KS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BD098CDC-75A3-45F2-98A8-5CBEF0F6F582}"/>
              </a:ext>
            </a:extLst>
          </p:cNvPr>
          <p:cNvCxnSpPr/>
          <p:nvPr/>
        </p:nvCxnSpPr>
        <p:spPr>
          <a:xfrm>
            <a:off x="457199" y="1563922"/>
            <a:ext cx="2494723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>
            <a:extLst>
              <a:ext uri="{FF2B5EF4-FFF2-40B4-BE49-F238E27FC236}">
                <a16:creationId xmlns:a16="http://schemas.microsoft.com/office/drawing/2014/main" xmlns="" id="{1EE94ECF-212A-4267-B394-E2B0ECE3C77B}"/>
              </a:ext>
            </a:extLst>
          </p:cNvPr>
          <p:cNvSpPr txBox="1"/>
          <p:nvPr/>
        </p:nvSpPr>
        <p:spPr>
          <a:xfrm>
            <a:off x="6569764" y="1796102"/>
            <a:ext cx="2345636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defTabSz="685800">
              <a:defRPr/>
            </a:pPr>
            <a:r>
              <a:rPr lang="fr-FR" sz="1400" dirty="0" err="1" smtClean="0">
                <a:latin typeface="Calibri"/>
              </a:rPr>
              <a:t>Căn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cứ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vào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dữ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liệu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về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các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chủng</a:t>
            </a:r>
            <a:r>
              <a:rPr lang="fr-FR" sz="1400" dirty="0" smtClean="0">
                <a:latin typeface="Calibri"/>
              </a:rPr>
              <a:t> vi </a:t>
            </a:r>
            <a:r>
              <a:rPr lang="fr-FR" sz="1400" dirty="0" err="1" smtClean="0">
                <a:latin typeface="Calibri"/>
              </a:rPr>
              <a:t>sinh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vật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gây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bệnh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và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mức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độ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nhạy</a:t>
            </a:r>
            <a:r>
              <a:rPr lang="fr-FR" sz="1400" dirty="0" smtClean="0">
                <a:latin typeface="Calibri"/>
              </a:rPr>
              <a:t> </a:t>
            </a:r>
            <a:r>
              <a:rPr lang="fr-FR" sz="1400" dirty="0" err="1" smtClean="0">
                <a:latin typeface="Calibri"/>
              </a:rPr>
              <a:t>cảm</a:t>
            </a:r>
            <a:r>
              <a:rPr lang="fr-FR" sz="1400" dirty="0" smtClean="0">
                <a:latin typeface="Calibri"/>
              </a:rPr>
              <a:t>.</a:t>
            </a:r>
            <a:endParaRPr lang="fr-FR" sz="1400" dirty="0">
              <a:latin typeface="Calibri"/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xmlns="" id="{80CB7283-4700-4DBB-A7C3-6DAB7E8E9C54}"/>
              </a:ext>
            </a:extLst>
          </p:cNvPr>
          <p:cNvSpPr/>
          <p:nvPr/>
        </p:nvSpPr>
        <p:spPr>
          <a:xfrm>
            <a:off x="6861584" y="1266915"/>
            <a:ext cx="2053816" cy="50013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defTabSz="685800">
              <a:defRPr/>
            </a:pP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Xây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dựng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phác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đồ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điều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trị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KS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kinh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nghiệm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tại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cơ</a:t>
            </a:r>
            <a:r>
              <a:rPr lang="fr-FR" sz="14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400" b="1" dirty="0" err="1" smtClean="0">
                <a:solidFill>
                  <a:srgbClr val="2DA2BF"/>
                </a:solidFill>
                <a:latin typeface="Calibri"/>
              </a:rPr>
              <a:t>sở</a:t>
            </a:r>
            <a:endParaRPr lang="fr-FR" sz="1400" b="1" dirty="0">
              <a:solidFill>
                <a:srgbClr val="2DA2BF"/>
              </a:solidFill>
              <a:latin typeface="Calibri"/>
            </a:endParaRP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xmlns="" id="{29681831-8CFB-44D6-8E21-3B83925BDE4C}"/>
              </a:ext>
            </a:extLst>
          </p:cNvPr>
          <p:cNvCxnSpPr/>
          <p:nvPr/>
        </p:nvCxnSpPr>
        <p:spPr>
          <a:xfrm>
            <a:off x="6500461" y="1754779"/>
            <a:ext cx="2345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135">
            <a:extLst>
              <a:ext uri="{FF2B5EF4-FFF2-40B4-BE49-F238E27FC236}">
                <a16:creationId xmlns:a16="http://schemas.microsoft.com/office/drawing/2014/main" xmlns="" id="{BD9AB27E-BC7D-42F0-8794-3C8128B21D3E}"/>
              </a:ext>
            </a:extLst>
          </p:cNvPr>
          <p:cNvSpPr txBox="1"/>
          <p:nvPr/>
        </p:nvSpPr>
        <p:spPr>
          <a:xfrm>
            <a:off x="5158701" y="2114550"/>
            <a:ext cx="1170869" cy="55399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Xây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dựng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phác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đồ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điều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trị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KS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kinh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nghiệm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tại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cơ</a:t>
            </a:r>
            <a:r>
              <a:rPr lang="fr-FR" sz="12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2DA2BF"/>
                </a:solidFill>
                <a:latin typeface="Calibri"/>
              </a:rPr>
              <a:t>sở</a:t>
            </a:r>
            <a:endParaRPr lang="fr-FR" sz="1200" b="1" dirty="0">
              <a:solidFill>
                <a:srgbClr val="2DA2BF"/>
              </a:solidFill>
              <a:latin typeface="Calibri"/>
            </a:endParaRP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xmlns="" id="{036D9F67-D7BD-4BC7-BCF6-94C8E1D3EAF9}"/>
              </a:ext>
            </a:extLst>
          </p:cNvPr>
          <p:cNvGrpSpPr/>
          <p:nvPr/>
        </p:nvGrpSpPr>
        <p:grpSpPr>
          <a:xfrm>
            <a:off x="6569764" y="2705925"/>
            <a:ext cx="2345636" cy="2380425"/>
            <a:chOff x="8560903" y="1155589"/>
            <a:chExt cx="3127514" cy="3173896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xmlns="" id="{935124B4-D163-4061-95FC-01E97F05ED7B}"/>
                </a:ext>
              </a:extLst>
            </p:cNvPr>
            <p:cNvSpPr txBox="1"/>
            <p:nvPr/>
          </p:nvSpPr>
          <p:spPr>
            <a:xfrm>
              <a:off x="8560903" y="1908312"/>
              <a:ext cx="3127514" cy="24211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FR" sz="1400" dirty="0" smtClean="0">
                  <a:latin typeface="Calibri"/>
                </a:rPr>
                <a:t>Ban QLSDKS </a:t>
              </a:r>
              <a:r>
                <a:rPr lang="fr-FR" sz="1400" dirty="0" err="1" smtClean="0">
                  <a:latin typeface="Calibri"/>
                </a:rPr>
                <a:t>cần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đảm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bảo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tất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cả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các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nhân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viên</a:t>
              </a:r>
              <a:r>
                <a:rPr lang="fr-FR" sz="1400" dirty="0" smtClean="0">
                  <a:latin typeface="Calibri"/>
                </a:rPr>
                <a:t> y </a:t>
              </a:r>
              <a:r>
                <a:rPr lang="fr-FR" sz="1400" dirty="0" err="1" smtClean="0">
                  <a:latin typeface="Calibri"/>
                </a:rPr>
                <a:t>tế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trong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bệnh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viện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tiếp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cận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được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kết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quả</a:t>
              </a:r>
              <a:r>
                <a:rPr lang="fr-FR" sz="1400" dirty="0" smtClean="0">
                  <a:latin typeface="Calibri"/>
                </a:rPr>
                <a:t> vi </a:t>
              </a:r>
              <a:r>
                <a:rPr lang="fr-FR" sz="1400" dirty="0" err="1" smtClean="0">
                  <a:latin typeface="Calibri"/>
                </a:rPr>
                <a:t>sinh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và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tổng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kết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kết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quả</a:t>
              </a:r>
              <a:r>
                <a:rPr lang="fr-FR" sz="1400" dirty="0" smtClean="0">
                  <a:latin typeface="Calibri"/>
                </a:rPr>
                <a:t> vi </a:t>
              </a:r>
              <a:r>
                <a:rPr lang="fr-FR" sz="1400" dirty="0" err="1" smtClean="0">
                  <a:latin typeface="Calibri"/>
                </a:rPr>
                <a:t>sinh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cũng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như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đã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được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tập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huấn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về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phiên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giải</a:t>
              </a:r>
              <a:r>
                <a:rPr lang="fr-FR" sz="1400" dirty="0" smtClean="0">
                  <a:latin typeface="Calibri"/>
                </a:rPr>
                <a:t>, </a:t>
              </a:r>
              <a:r>
                <a:rPr lang="fr-FR" sz="1400" dirty="0" err="1" smtClean="0">
                  <a:latin typeface="Calibri"/>
                </a:rPr>
                <a:t>áp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dụng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được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kết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quả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này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trong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chăm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sóc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và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điều</a:t>
              </a:r>
              <a:r>
                <a:rPr lang="fr-FR" sz="1400" dirty="0" smtClean="0">
                  <a:latin typeface="Calibri"/>
                </a:rPr>
                <a:t> </a:t>
              </a:r>
              <a:r>
                <a:rPr lang="fr-FR" sz="1400" dirty="0" err="1" smtClean="0">
                  <a:latin typeface="Calibri"/>
                </a:rPr>
                <a:t>trị</a:t>
              </a:r>
              <a:r>
                <a:rPr lang="fr-FR" sz="1400" dirty="0" smtClean="0">
                  <a:latin typeface="Calibri"/>
                </a:rPr>
                <a:t> BN.</a:t>
              </a:r>
              <a:endParaRPr lang="fr-FR" sz="1400" dirty="0">
                <a:latin typeface="Calibri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xmlns="" id="{02737DF4-864C-48AC-AFE0-5F5D36431444}"/>
                </a:ext>
              </a:extLst>
            </p:cNvPr>
            <p:cNvSpPr/>
            <p:nvPr/>
          </p:nvSpPr>
          <p:spPr>
            <a:xfrm>
              <a:off x="9144002" y="1155589"/>
              <a:ext cx="2539638" cy="6976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685800">
                <a:defRPr/>
              </a:pPr>
              <a:r>
                <a:rPr lang="fr-FR" sz="1400" b="1" dirty="0" err="1">
                  <a:latin typeface="Calibri"/>
                </a:rPr>
                <a:t>Áp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dụng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vào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chăm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sóc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và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điều</a:t>
              </a:r>
              <a:r>
                <a:rPr lang="fr-FR" sz="1400" b="1" dirty="0">
                  <a:latin typeface="Calibri"/>
                </a:rPr>
                <a:t> </a:t>
              </a:r>
              <a:r>
                <a:rPr lang="fr-FR" sz="1400" b="1" dirty="0" err="1">
                  <a:latin typeface="Calibri"/>
                </a:rPr>
                <a:t>trị</a:t>
              </a:r>
              <a:endParaRPr lang="fr-FR" sz="1400" b="1" dirty="0">
                <a:latin typeface="Calibri"/>
              </a:endParaRP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xmlns="" id="{0A132108-19A6-4AB1-8CD7-69AD22B7EDC8}"/>
                </a:ext>
              </a:extLst>
            </p:cNvPr>
            <p:cNvCxnSpPr/>
            <p:nvPr/>
          </p:nvCxnSpPr>
          <p:spPr>
            <a:xfrm>
              <a:off x="8560903" y="1853216"/>
              <a:ext cx="3127514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TextBox 136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đề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Pentagon 137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="" xmlns:a16="http://schemas.microsoft.com/office/drawing/2014/main" id="{AECD26A7-F35B-4078-B510-F4C98278BFC9}"/>
              </a:ext>
            </a:extLst>
          </p:cNvPr>
          <p:cNvSpPr txBox="1"/>
          <p:nvPr/>
        </p:nvSpPr>
        <p:spPr>
          <a:xfrm>
            <a:off x="3986565" y="2742768"/>
            <a:ext cx="137657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Giám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sát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đề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sinh</a:t>
            </a:r>
            <a:r>
              <a:rPr lang="fr-FR" sz="1200" b="1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endParaRPr lang="fr-FR" sz="1200" b="1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grpSp>
        <p:nvGrpSpPr>
          <p:cNvPr id="140" name="Analytics1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436507" y="1260845"/>
            <a:ext cx="361271" cy="269448"/>
            <a:chOff x="6176963" y="5208588"/>
            <a:chExt cx="1143000" cy="852488"/>
          </a:xfrm>
          <a:solidFill>
            <a:schemeClr val="accent5"/>
          </a:solidFill>
        </p:grpSpPr>
        <p:sp>
          <p:nvSpPr>
            <p:cNvPr id="152" name="Rectangle 169"/>
            <p:cNvSpPr>
              <a:spLocks noChangeArrowheads="1"/>
            </p:cNvSpPr>
            <p:nvPr/>
          </p:nvSpPr>
          <p:spPr bwMode="auto">
            <a:xfrm>
              <a:off x="6440488" y="5553075"/>
              <a:ext cx="55563" cy="1635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" name="Rectangle 170"/>
            <p:cNvSpPr>
              <a:spLocks noChangeArrowheads="1"/>
            </p:cNvSpPr>
            <p:nvPr/>
          </p:nvSpPr>
          <p:spPr bwMode="auto">
            <a:xfrm>
              <a:off x="6529388" y="5487988"/>
              <a:ext cx="55563" cy="2286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" name="Rectangle 171"/>
            <p:cNvSpPr>
              <a:spLocks noChangeArrowheads="1"/>
            </p:cNvSpPr>
            <p:nvPr/>
          </p:nvSpPr>
          <p:spPr bwMode="auto">
            <a:xfrm>
              <a:off x="6784975" y="5476875"/>
              <a:ext cx="71438" cy="2746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" name="Freeform 172"/>
            <p:cNvSpPr>
              <a:spLocks noEditPoints="1"/>
            </p:cNvSpPr>
            <p:nvPr/>
          </p:nvSpPr>
          <p:spPr bwMode="auto">
            <a:xfrm>
              <a:off x="6176963" y="5208588"/>
              <a:ext cx="1143000" cy="852488"/>
            </a:xfrm>
            <a:custGeom>
              <a:avLst/>
              <a:gdLst>
                <a:gd name="T0" fmla="*/ 1696 w 1897"/>
                <a:gd name="T1" fmla="*/ 1253 h 1415"/>
                <a:gd name="T2" fmla="*/ 1604 w 1897"/>
                <a:gd name="T3" fmla="*/ 1161 h 1415"/>
                <a:gd name="T4" fmla="*/ 1574 w 1897"/>
                <a:gd name="T5" fmla="*/ 1053 h 1415"/>
                <a:gd name="T6" fmla="*/ 1656 w 1897"/>
                <a:gd name="T7" fmla="*/ 1136 h 1415"/>
                <a:gd name="T8" fmla="*/ 1786 w 1897"/>
                <a:gd name="T9" fmla="*/ 1265 h 1415"/>
                <a:gd name="T10" fmla="*/ 1470 w 1897"/>
                <a:gd name="T11" fmla="*/ 1027 h 1415"/>
                <a:gd name="T12" fmla="*/ 1424 w 1897"/>
                <a:gd name="T13" fmla="*/ 903 h 1415"/>
                <a:gd name="T14" fmla="*/ 1470 w 1897"/>
                <a:gd name="T15" fmla="*/ 1027 h 1415"/>
                <a:gd name="T16" fmla="*/ 1202 w 1897"/>
                <a:gd name="T17" fmla="*/ 901 h 1415"/>
                <a:gd name="T18" fmla="*/ 1128 w 1897"/>
                <a:gd name="T19" fmla="*/ 948 h 1415"/>
                <a:gd name="T20" fmla="*/ 933 w 1897"/>
                <a:gd name="T21" fmla="*/ 438 h 1415"/>
                <a:gd name="T22" fmla="*/ 1397 w 1897"/>
                <a:gd name="T23" fmla="*/ 540 h 1415"/>
                <a:gd name="T24" fmla="*/ 1322 w 1897"/>
                <a:gd name="T25" fmla="*/ 873 h 1415"/>
                <a:gd name="T26" fmla="*/ 1202 w 1897"/>
                <a:gd name="T27" fmla="*/ 573 h 1415"/>
                <a:gd name="T28" fmla="*/ 92 w 1897"/>
                <a:gd name="T29" fmla="*/ 92 h 1415"/>
                <a:gd name="T30" fmla="*/ 1610 w 1897"/>
                <a:gd name="T31" fmla="*/ 959 h 1415"/>
                <a:gd name="T32" fmla="*/ 1512 w 1897"/>
                <a:gd name="T33" fmla="*/ 655 h 1415"/>
                <a:gd name="T34" fmla="*/ 1431 w 1897"/>
                <a:gd name="T35" fmla="*/ 322 h 1415"/>
                <a:gd name="T36" fmla="*/ 1339 w 1897"/>
                <a:gd name="T37" fmla="*/ 334 h 1415"/>
                <a:gd name="T38" fmla="*/ 913 w 1897"/>
                <a:gd name="T39" fmla="*/ 336 h 1415"/>
                <a:gd name="T40" fmla="*/ 849 w 1897"/>
                <a:gd name="T41" fmla="*/ 391 h 1415"/>
                <a:gd name="T42" fmla="*/ 738 w 1897"/>
                <a:gd name="T43" fmla="*/ 628 h 1415"/>
                <a:gd name="T44" fmla="*/ 793 w 1897"/>
                <a:gd name="T45" fmla="*/ 844 h 1415"/>
                <a:gd name="T46" fmla="*/ 370 w 1897"/>
                <a:gd name="T47" fmla="*/ 898 h 1415"/>
                <a:gd name="T48" fmla="*/ 333 w 1897"/>
                <a:gd name="T49" fmla="*/ 246 h 1415"/>
                <a:gd name="T50" fmla="*/ 296 w 1897"/>
                <a:gd name="T51" fmla="*/ 898 h 1415"/>
                <a:gd name="T52" fmla="*/ 222 w 1897"/>
                <a:gd name="T53" fmla="*/ 935 h 1415"/>
                <a:gd name="T54" fmla="*/ 296 w 1897"/>
                <a:gd name="T55" fmla="*/ 972 h 1415"/>
                <a:gd name="T56" fmla="*/ 333 w 1897"/>
                <a:gd name="T57" fmla="*/ 1041 h 1415"/>
                <a:gd name="T58" fmla="*/ 370 w 1897"/>
                <a:gd name="T59" fmla="*/ 972 h 1415"/>
                <a:gd name="T60" fmla="*/ 1128 w 1897"/>
                <a:gd name="T61" fmla="*/ 1040 h 1415"/>
                <a:gd name="T62" fmla="*/ 1474 w 1897"/>
                <a:gd name="T63" fmla="*/ 1161 h 1415"/>
                <a:gd name="T64" fmla="*/ 1883 w 1897"/>
                <a:gd name="T65" fmla="*/ 1233 h 1415"/>
                <a:gd name="T66" fmla="*/ 1702 w 1897"/>
                <a:gd name="T67" fmla="*/ 0 h 1415"/>
                <a:gd name="T68" fmla="*/ 0 w 1897"/>
                <a:gd name="T69" fmla="*/ 1253 h 1415"/>
                <a:gd name="T70" fmla="*/ 1714 w 1897"/>
                <a:gd name="T71" fmla="*/ 1402 h 1415"/>
                <a:gd name="T72" fmla="*/ 1780 w 1897"/>
                <a:gd name="T73" fmla="*/ 1402 h 1415"/>
                <a:gd name="T74" fmla="*/ 1897 w 1897"/>
                <a:gd name="T75" fmla="*/ 1265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97" h="1415">
                  <a:moveTo>
                    <a:pt x="1747" y="1304"/>
                  </a:moveTo>
                  <a:lnTo>
                    <a:pt x="1696" y="1253"/>
                  </a:lnTo>
                  <a:lnTo>
                    <a:pt x="1650" y="1207"/>
                  </a:lnTo>
                  <a:lnTo>
                    <a:pt x="1604" y="1161"/>
                  </a:lnTo>
                  <a:lnTo>
                    <a:pt x="1535" y="1092"/>
                  </a:lnTo>
                  <a:lnTo>
                    <a:pt x="1574" y="1053"/>
                  </a:lnTo>
                  <a:lnTo>
                    <a:pt x="1610" y="1089"/>
                  </a:lnTo>
                  <a:lnTo>
                    <a:pt x="1656" y="1136"/>
                  </a:lnTo>
                  <a:lnTo>
                    <a:pt x="1702" y="1181"/>
                  </a:lnTo>
                  <a:lnTo>
                    <a:pt x="1786" y="1265"/>
                  </a:lnTo>
                  <a:lnTo>
                    <a:pt x="1747" y="1304"/>
                  </a:lnTo>
                  <a:close/>
                  <a:moveTo>
                    <a:pt x="1470" y="1027"/>
                  </a:moveTo>
                  <a:lnTo>
                    <a:pt x="1385" y="942"/>
                  </a:lnTo>
                  <a:lnTo>
                    <a:pt x="1424" y="903"/>
                  </a:lnTo>
                  <a:lnTo>
                    <a:pt x="1509" y="988"/>
                  </a:lnTo>
                  <a:lnTo>
                    <a:pt x="1470" y="1027"/>
                  </a:lnTo>
                  <a:close/>
                  <a:moveTo>
                    <a:pt x="1202" y="573"/>
                  </a:moveTo>
                  <a:lnTo>
                    <a:pt x="1202" y="901"/>
                  </a:lnTo>
                  <a:lnTo>
                    <a:pt x="1286" y="901"/>
                  </a:lnTo>
                  <a:cubicBezTo>
                    <a:pt x="1240" y="930"/>
                    <a:pt x="1186" y="948"/>
                    <a:pt x="1128" y="948"/>
                  </a:cubicBezTo>
                  <a:cubicBezTo>
                    <a:pt x="1053" y="948"/>
                    <a:pt x="985" y="919"/>
                    <a:pt x="933" y="873"/>
                  </a:cubicBezTo>
                  <a:lnTo>
                    <a:pt x="933" y="438"/>
                  </a:lnTo>
                  <a:cubicBezTo>
                    <a:pt x="985" y="391"/>
                    <a:pt x="1053" y="363"/>
                    <a:pt x="1128" y="363"/>
                  </a:cubicBezTo>
                  <a:cubicBezTo>
                    <a:pt x="1248" y="363"/>
                    <a:pt x="1352" y="436"/>
                    <a:pt x="1397" y="540"/>
                  </a:cubicBezTo>
                  <a:lnTo>
                    <a:pt x="1397" y="770"/>
                  </a:lnTo>
                  <a:cubicBezTo>
                    <a:pt x="1380" y="810"/>
                    <a:pt x="1354" y="845"/>
                    <a:pt x="1322" y="873"/>
                  </a:cubicBezTo>
                  <a:lnTo>
                    <a:pt x="1322" y="573"/>
                  </a:lnTo>
                  <a:lnTo>
                    <a:pt x="1202" y="573"/>
                  </a:lnTo>
                  <a:close/>
                  <a:moveTo>
                    <a:pt x="92" y="1161"/>
                  </a:moveTo>
                  <a:lnTo>
                    <a:pt x="92" y="92"/>
                  </a:lnTo>
                  <a:lnTo>
                    <a:pt x="1610" y="92"/>
                  </a:lnTo>
                  <a:lnTo>
                    <a:pt x="1610" y="959"/>
                  </a:lnTo>
                  <a:lnTo>
                    <a:pt x="1473" y="823"/>
                  </a:lnTo>
                  <a:cubicBezTo>
                    <a:pt x="1498" y="772"/>
                    <a:pt x="1512" y="715"/>
                    <a:pt x="1512" y="655"/>
                  </a:cubicBezTo>
                  <a:cubicBezTo>
                    <a:pt x="1512" y="567"/>
                    <a:pt x="1482" y="485"/>
                    <a:pt x="1431" y="420"/>
                  </a:cubicBezTo>
                  <a:lnTo>
                    <a:pt x="1431" y="322"/>
                  </a:lnTo>
                  <a:lnTo>
                    <a:pt x="1339" y="322"/>
                  </a:lnTo>
                  <a:lnTo>
                    <a:pt x="1339" y="334"/>
                  </a:lnTo>
                  <a:cubicBezTo>
                    <a:pt x="1278" y="294"/>
                    <a:pt x="1206" y="271"/>
                    <a:pt x="1128" y="271"/>
                  </a:cubicBezTo>
                  <a:cubicBezTo>
                    <a:pt x="1048" y="271"/>
                    <a:pt x="975" y="295"/>
                    <a:pt x="913" y="336"/>
                  </a:cubicBezTo>
                  <a:lnTo>
                    <a:pt x="849" y="336"/>
                  </a:lnTo>
                  <a:lnTo>
                    <a:pt x="849" y="391"/>
                  </a:lnTo>
                  <a:cubicBezTo>
                    <a:pt x="790" y="454"/>
                    <a:pt x="751" y="537"/>
                    <a:pt x="745" y="628"/>
                  </a:cubicBezTo>
                  <a:lnTo>
                    <a:pt x="738" y="628"/>
                  </a:lnTo>
                  <a:lnTo>
                    <a:pt x="738" y="844"/>
                  </a:lnTo>
                  <a:lnTo>
                    <a:pt x="793" y="844"/>
                  </a:lnTo>
                  <a:cubicBezTo>
                    <a:pt x="804" y="863"/>
                    <a:pt x="816" y="881"/>
                    <a:pt x="830" y="898"/>
                  </a:cubicBezTo>
                  <a:lnTo>
                    <a:pt x="370" y="898"/>
                  </a:lnTo>
                  <a:lnTo>
                    <a:pt x="370" y="282"/>
                  </a:lnTo>
                  <a:cubicBezTo>
                    <a:pt x="370" y="262"/>
                    <a:pt x="354" y="246"/>
                    <a:pt x="333" y="246"/>
                  </a:cubicBezTo>
                  <a:cubicBezTo>
                    <a:pt x="313" y="246"/>
                    <a:pt x="296" y="262"/>
                    <a:pt x="296" y="282"/>
                  </a:cubicBezTo>
                  <a:lnTo>
                    <a:pt x="296" y="898"/>
                  </a:lnTo>
                  <a:lnTo>
                    <a:pt x="259" y="898"/>
                  </a:lnTo>
                  <a:cubicBezTo>
                    <a:pt x="239" y="898"/>
                    <a:pt x="222" y="915"/>
                    <a:pt x="222" y="935"/>
                  </a:cubicBezTo>
                  <a:cubicBezTo>
                    <a:pt x="222" y="956"/>
                    <a:pt x="239" y="972"/>
                    <a:pt x="259" y="972"/>
                  </a:cubicBezTo>
                  <a:lnTo>
                    <a:pt x="296" y="972"/>
                  </a:lnTo>
                  <a:lnTo>
                    <a:pt x="296" y="1004"/>
                  </a:lnTo>
                  <a:cubicBezTo>
                    <a:pt x="296" y="1024"/>
                    <a:pt x="313" y="1041"/>
                    <a:pt x="333" y="1041"/>
                  </a:cubicBezTo>
                  <a:cubicBezTo>
                    <a:pt x="354" y="1041"/>
                    <a:pt x="370" y="1024"/>
                    <a:pt x="370" y="1004"/>
                  </a:cubicBezTo>
                  <a:lnTo>
                    <a:pt x="370" y="972"/>
                  </a:lnTo>
                  <a:lnTo>
                    <a:pt x="911" y="972"/>
                  </a:lnTo>
                  <a:cubicBezTo>
                    <a:pt x="972" y="1015"/>
                    <a:pt x="1047" y="1040"/>
                    <a:pt x="1128" y="1040"/>
                  </a:cubicBezTo>
                  <a:cubicBezTo>
                    <a:pt x="1193" y="1040"/>
                    <a:pt x="1254" y="1023"/>
                    <a:pt x="1308" y="995"/>
                  </a:cubicBezTo>
                  <a:lnTo>
                    <a:pt x="1474" y="1161"/>
                  </a:lnTo>
                  <a:lnTo>
                    <a:pt x="92" y="1161"/>
                  </a:lnTo>
                  <a:close/>
                  <a:moveTo>
                    <a:pt x="1883" y="1233"/>
                  </a:moveTo>
                  <a:lnTo>
                    <a:pt x="1702" y="1051"/>
                  </a:lnTo>
                  <a:lnTo>
                    <a:pt x="1702" y="0"/>
                  </a:lnTo>
                  <a:lnTo>
                    <a:pt x="0" y="0"/>
                  </a:lnTo>
                  <a:lnTo>
                    <a:pt x="0" y="1253"/>
                  </a:lnTo>
                  <a:lnTo>
                    <a:pt x="1566" y="1253"/>
                  </a:lnTo>
                  <a:lnTo>
                    <a:pt x="1714" y="1402"/>
                  </a:lnTo>
                  <a:cubicBezTo>
                    <a:pt x="1723" y="1411"/>
                    <a:pt x="1735" y="1415"/>
                    <a:pt x="1747" y="1415"/>
                  </a:cubicBezTo>
                  <a:cubicBezTo>
                    <a:pt x="1759" y="1415"/>
                    <a:pt x="1771" y="1411"/>
                    <a:pt x="1780" y="1402"/>
                  </a:cubicBezTo>
                  <a:lnTo>
                    <a:pt x="1883" y="1298"/>
                  </a:lnTo>
                  <a:cubicBezTo>
                    <a:pt x="1892" y="1289"/>
                    <a:pt x="1897" y="1277"/>
                    <a:pt x="1897" y="1265"/>
                  </a:cubicBezTo>
                  <a:cubicBezTo>
                    <a:pt x="1897" y="1253"/>
                    <a:pt x="1892" y="1241"/>
                    <a:pt x="1883" y="12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6" name="Document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571244" y="1378400"/>
            <a:ext cx="220668" cy="318293"/>
            <a:chOff x="-1111250" y="4454525"/>
            <a:chExt cx="606425" cy="874713"/>
          </a:xfrm>
          <a:solidFill>
            <a:schemeClr val="accent5"/>
          </a:solidFill>
        </p:grpSpPr>
        <p:sp>
          <p:nvSpPr>
            <p:cNvPr id="157" name="Freeform 241"/>
            <p:cNvSpPr>
              <a:spLocks noEditPoints="1"/>
            </p:cNvSpPr>
            <p:nvPr/>
          </p:nvSpPr>
          <p:spPr bwMode="auto">
            <a:xfrm>
              <a:off x="-1111250" y="4454525"/>
              <a:ext cx="606425" cy="874713"/>
            </a:xfrm>
            <a:custGeom>
              <a:avLst/>
              <a:gdLst>
                <a:gd name="T0" fmla="*/ 758 w 797"/>
                <a:gd name="T1" fmla="*/ 1082 h 1147"/>
                <a:gd name="T2" fmla="*/ 733 w 797"/>
                <a:gd name="T3" fmla="*/ 1107 h 1147"/>
                <a:gd name="T4" fmla="*/ 65 w 797"/>
                <a:gd name="T5" fmla="*/ 1107 h 1147"/>
                <a:gd name="T6" fmla="*/ 40 w 797"/>
                <a:gd name="T7" fmla="*/ 1082 h 1147"/>
                <a:gd name="T8" fmla="*/ 40 w 797"/>
                <a:gd name="T9" fmla="*/ 248 h 1147"/>
                <a:gd name="T10" fmla="*/ 184 w 797"/>
                <a:gd name="T11" fmla="*/ 248 h 1147"/>
                <a:gd name="T12" fmla="*/ 248 w 797"/>
                <a:gd name="T13" fmla="*/ 184 h 1147"/>
                <a:gd name="T14" fmla="*/ 248 w 797"/>
                <a:gd name="T15" fmla="*/ 40 h 1147"/>
                <a:gd name="T16" fmla="*/ 733 w 797"/>
                <a:gd name="T17" fmla="*/ 40 h 1147"/>
                <a:gd name="T18" fmla="*/ 758 w 797"/>
                <a:gd name="T19" fmla="*/ 65 h 1147"/>
                <a:gd name="T20" fmla="*/ 758 w 797"/>
                <a:gd name="T21" fmla="*/ 1082 h 1147"/>
                <a:gd name="T22" fmla="*/ 209 w 797"/>
                <a:gd name="T23" fmla="*/ 68 h 1147"/>
                <a:gd name="T24" fmla="*/ 209 w 797"/>
                <a:gd name="T25" fmla="*/ 184 h 1147"/>
                <a:gd name="T26" fmla="*/ 184 w 797"/>
                <a:gd name="T27" fmla="*/ 209 h 1147"/>
                <a:gd name="T28" fmla="*/ 68 w 797"/>
                <a:gd name="T29" fmla="*/ 209 h 1147"/>
                <a:gd name="T30" fmla="*/ 209 w 797"/>
                <a:gd name="T31" fmla="*/ 68 h 1147"/>
                <a:gd name="T32" fmla="*/ 733 w 797"/>
                <a:gd name="T33" fmla="*/ 0 h 1147"/>
                <a:gd name="T34" fmla="*/ 229 w 797"/>
                <a:gd name="T35" fmla="*/ 0 h 1147"/>
                <a:gd name="T36" fmla="*/ 215 w 797"/>
                <a:gd name="T37" fmla="*/ 6 h 1147"/>
                <a:gd name="T38" fmla="*/ 6 w 797"/>
                <a:gd name="T39" fmla="*/ 215 h 1147"/>
                <a:gd name="T40" fmla="*/ 0 w 797"/>
                <a:gd name="T41" fmla="*/ 229 h 1147"/>
                <a:gd name="T42" fmla="*/ 0 w 797"/>
                <a:gd name="T43" fmla="*/ 1082 h 1147"/>
                <a:gd name="T44" fmla="*/ 65 w 797"/>
                <a:gd name="T45" fmla="*/ 1147 h 1147"/>
                <a:gd name="T46" fmla="*/ 733 w 797"/>
                <a:gd name="T47" fmla="*/ 1147 h 1147"/>
                <a:gd name="T48" fmla="*/ 797 w 797"/>
                <a:gd name="T49" fmla="*/ 1082 h 1147"/>
                <a:gd name="T50" fmla="*/ 797 w 797"/>
                <a:gd name="T51" fmla="*/ 65 h 1147"/>
                <a:gd name="T52" fmla="*/ 733 w 797"/>
                <a:gd name="T53" fmla="*/ 0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97" h="1147">
                  <a:moveTo>
                    <a:pt x="758" y="1082"/>
                  </a:moveTo>
                  <a:cubicBezTo>
                    <a:pt x="758" y="1096"/>
                    <a:pt x="747" y="1107"/>
                    <a:pt x="733" y="1107"/>
                  </a:cubicBezTo>
                  <a:lnTo>
                    <a:pt x="65" y="1107"/>
                  </a:lnTo>
                  <a:cubicBezTo>
                    <a:pt x="51" y="1107"/>
                    <a:pt x="40" y="1096"/>
                    <a:pt x="40" y="1082"/>
                  </a:cubicBezTo>
                  <a:lnTo>
                    <a:pt x="40" y="248"/>
                  </a:lnTo>
                  <a:lnTo>
                    <a:pt x="184" y="248"/>
                  </a:lnTo>
                  <a:cubicBezTo>
                    <a:pt x="219" y="248"/>
                    <a:pt x="248" y="219"/>
                    <a:pt x="248" y="184"/>
                  </a:cubicBezTo>
                  <a:lnTo>
                    <a:pt x="248" y="40"/>
                  </a:lnTo>
                  <a:lnTo>
                    <a:pt x="733" y="40"/>
                  </a:lnTo>
                  <a:cubicBezTo>
                    <a:pt x="747" y="40"/>
                    <a:pt x="758" y="51"/>
                    <a:pt x="758" y="65"/>
                  </a:cubicBezTo>
                  <a:lnTo>
                    <a:pt x="758" y="1082"/>
                  </a:lnTo>
                  <a:close/>
                  <a:moveTo>
                    <a:pt x="209" y="68"/>
                  </a:moveTo>
                  <a:lnTo>
                    <a:pt x="209" y="184"/>
                  </a:lnTo>
                  <a:cubicBezTo>
                    <a:pt x="209" y="197"/>
                    <a:pt x="198" y="209"/>
                    <a:pt x="184" y="209"/>
                  </a:cubicBezTo>
                  <a:lnTo>
                    <a:pt x="68" y="209"/>
                  </a:lnTo>
                  <a:lnTo>
                    <a:pt x="209" y="68"/>
                  </a:lnTo>
                  <a:close/>
                  <a:moveTo>
                    <a:pt x="733" y="0"/>
                  </a:moveTo>
                  <a:lnTo>
                    <a:pt x="229" y="0"/>
                  </a:lnTo>
                  <a:cubicBezTo>
                    <a:pt x="223" y="0"/>
                    <a:pt x="218" y="2"/>
                    <a:pt x="215" y="6"/>
                  </a:cubicBezTo>
                  <a:lnTo>
                    <a:pt x="6" y="215"/>
                  </a:lnTo>
                  <a:cubicBezTo>
                    <a:pt x="3" y="218"/>
                    <a:pt x="0" y="223"/>
                    <a:pt x="0" y="229"/>
                  </a:cubicBezTo>
                  <a:lnTo>
                    <a:pt x="0" y="1082"/>
                  </a:lnTo>
                  <a:cubicBezTo>
                    <a:pt x="0" y="1118"/>
                    <a:pt x="30" y="1147"/>
                    <a:pt x="65" y="1147"/>
                  </a:cubicBezTo>
                  <a:lnTo>
                    <a:pt x="733" y="1147"/>
                  </a:lnTo>
                  <a:cubicBezTo>
                    <a:pt x="768" y="1147"/>
                    <a:pt x="797" y="1118"/>
                    <a:pt x="797" y="1082"/>
                  </a:cubicBezTo>
                  <a:lnTo>
                    <a:pt x="797" y="65"/>
                  </a:lnTo>
                  <a:cubicBezTo>
                    <a:pt x="797" y="29"/>
                    <a:pt x="768" y="0"/>
                    <a:pt x="733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" name="Rectangle 242"/>
            <p:cNvSpPr>
              <a:spLocks noChangeArrowheads="1"/>
            </p:cNvSpPr>
            <p:nvPr/>
          </p:nvSpPr>
          <p:spPr bwMode="auto">
            <a:xfrm>
              <a:off x="-919162" y="5080000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" name="Rectangle 243"/>
            <p:cNvSpPr>
              <a:spLocks noChangeArrowheads="1"/>
            </p:cNvSpPr>
            <p:nvPr/>
          </p:nvSpPr>
          <p:spPr bwMode="auto">
            <a:xfrm>
              <a:off x="-919162" y="5127625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" name="Rectangle 244"/>
            <p:cNvSpPr>
              <a:spLocks noChangeArrowheads="1"/>
            </p:cNvSpPr>
            <p:nvPr/>
          </p:nvSpPr>
          <p:spPr bwMode="auto">
            <a:xfrm>
              <a:off x="-919162" y="5176838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" name="Rectangle 245"/>
            <p:cNvSpPr>
              <a:spLocks noChangeArrowheads="1"/>
            </p:cNvSpPr>
            <p:nvPr/>
          </p:nvSpPr>
          <p:spPr bwMode="auto">
            <a:xfrm>
              <a:off x="-919162" y="4983163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" name="Rectangle 246"/>
            <p:cNvSpPr>
              <a:spLocks noChangeArrowheads="1"/>
            </p:cNvSpPr>
            <p:nvPr/>
          </p:nvSpPr>
          <p:spPr bwMode="auto">
            <a:xfrm>
              <a:off x="-919162" y="5030788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" name="Rectangle 247"/>
            <p:cNvSpPr>
              <a:spLocks noChangeArrowheads="1"/>
            </p:cNvSpPr>
            <p:nvPr/>
          </p:nvSpPr>
          <p:spPr bwMode="auto">
            <a:xfrm>
              <a:off x="-919162" y="5080000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" name="Rectangle 248"/>
            <p:cNvSpPr>
              <a:spLocks noChangeArrowheads="1"/>
            </p:cNvSpPr>
            <p:nvPr/>
          </p:nvSpPr>
          <p:spPr bwMode="auto">
            <a:xfrm>
              <a:off x="-919162" y="4933950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" name="Rectangle 249"/>
            <p:cNvSpPr>
              <a:spLocks noChangeArrowheads="1"/>
            </p:cNvSpPr>
            <p:nvPr/>
          </p:nvSpPr>
          <p:spPr bwMode="auto">
            <a:xfrm>
              <a:off x="-919162" y="4983163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" name="Rectangle 250"/>
            <p:cNvSpPr>
              <a:spLocks noChangeArrowheads="1"/>
            </p:cNvSpPr>
            <p:nvPr/>
          </p:nvSpPr>
          <p:spPr bwMode="auto">
            <a:xfrm>
              <a:off x="-919162" y="5030788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" name="Rectangle 251"/>
            <p:cNvSpPr>
              <a:spLocks noChangeArrowheads="1"/>
            </p:cNvSpPr>
            <p:nvPr/>
          </p:nvSpPr>
          <p:spPr bwMode="auto">
            <a:xfrm>
              <a:off x="-919162" y="4837113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" name="Rectangle 252"/>
            <p:cNvSpPr>
              <a:spLocks noChangeArrowheads="1"/>
            </p:cNvSpPr>
            <p:nvPr/>
          </p:nvSpPr>
          <p:spPr bwMode="auto">
            <a:xfrm>
              <a:off x="-919162" y="4886325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" name="Rectangle 253"/>
            <p:cNvSpPr>
              <a:spLocks noChangeArrowheads="1"/>
            </p:cNvSpPr>
            <p:nvPr/>
          </p:nvSpPr>
          <p:spPr bwMode="auto">
            <a:xfrm>
              <a:off x="-919162" y="4933950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" name="Rectangle 254"/>
            <p:cNvSpPr>
              <a:spLocks noChangeArrowheads="1"/>
            </p:cNvSpPr>
            <p:nvPr/>
          </p:nvSpPr>
          <p:spPr bwMode="auto">
            <a:xfrm>
              <a:off x="-919162" y="4789488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" name="Rectangle 255"/>
            <p:cNvSpPr>
              <a:spLocks noChangeArrowheads="1"/>
            </p:cNvSpPr>
            <p:nvPr/>
          </p:nvSpPr>
          <p:spPr bwMode="auto">
            <a:xfrm>
              <a:off x="-919162" y="4837113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" name="Rectangle 256"/>
            <p:cNvSpPr>
              <a:spLocks noChangeArrowheads="1"/>
            </p:cNvSpPr>
            <p:nvPr/>
          </p:nvSpPr>
          <p:spPr bwMode="auto">
            <a:xfrm>
              <a:off x="-919162" y="4789488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" name="Rectangle 257"/>
            <p:cNvSpPr>
              <a:spLocks noChangeArrowheads="1"/>
            </p:cNvSpPr>
            <p:nvPr/>
          </p:nvSpPr>
          <p:spPr bwMode="auto">
            <a:xfrm>
              <a:off x="-919162" y="4740275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" name="Rectangle 258"/>
            <p:cNvSpPr>
              <a:spLocks noChangeArrowheads="1"/>
            </p:cNvSpPr>
            <p:nvPr/>
          </p:nvSpPr>
          <p:spPr bwMode="auto">
            <a:xfrm>
              <a:off x="-919162" y="4886325"/>
              <a:ext cx="311150" cy="15875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" name="Rectangle 259"/>
            <p:cNvSpPr>
              <a:spLocks noChangeArrowheads="1"/>
            </p:cNvSpPr>
            <p:nvPr/>
          </p:nvSpPr>
          <p:spPr bwMode="auto">
            <a:xfrm>
              <a:off x="-860425" y="4600575"/>
              <a:ext cx="252413" cy="31750"/>
            </a:xfrm>
            <a:prstGeom prst="rect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6" name="Injection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6635013" y="2800350"/>
            <a:ext cx="319335" cy="319891"/>
            <a:chOff x="3225" y="93"/>
            <a:chExt cx="575" cy="576"/>
          </a:xfrm>
          <a:solidFill>
            <a:schemeClr val="accent5"/>
          </a:solidFill>
        </p:grpSpPr>
        <p:sp>
          <p:nvSpPr>
            <p:cNvPr id="177" name="Freeform 77"/>
            <p:cNvSpPr>
              <a:spLocks noEditPoints="1"/>
            </p:cNvSpPr>
            <p:nvPr/>
          </p:nvSpPr>
          <p:spPr bwMode="auto">
            <a:xfrm>
              <a:off x="3225" y="93"/>
              <a:ext cx="575" cy="576"/>
            </a:xfrm>
            <a:custGeom>
              <a:avLst/>
              <a:gdLst>
                <a:gd name="T0" fmla="*/ 642 w 1244"/>
                <a:gd name="T1" fmla="*/ 485 h 1250"/>
                <a:gd name="T2" fmla="*/ 734 w 1244"/>
                <a:gd name="T3" fmla="*/ 532 h 1250"/>
                <a:gd name="T4" fmla="*/ 687 w 1244"/>
                <a:gd name="T5" fmla="*/ 624 h 1250"/>
                <a:gd name="T6" fmla="*/ 489 w 1244"/>
                <a:gd name="T7" fmla="*/ 687 h 1250"/>
                <a:gd name="T8" fmla="*/ 422 w 1244"/>
                <a:gd name="T9" fmla="*/ 675 h 1250"/>
                <a:gd name="T10" fmla="*/ 340 w 1244"/>
                <a:gd name="T11" fmla="*/ 611 h 1250"/>
                <a:gd name="T12" fmla="*/ 518 w 1244"/>
                <a:gd name="T13" fmla="*/ 1250 h 1250"/>
                <a:gd name="T14" fmla="*/ 0 w 1244"/>
                <a:gd name="T15" fmla="*/ 1250 h 1250"/>
                <a:gd name="T16" fmla="*/ 0 w 1244"/>
                <a:gd name="T17" fmla="*/ 438 h 1250"/>
                <a:gd name="T18" fmla="*/ 87 w 1244"/>
                <a:gd name="T19" fmla="*/ 351 h 1250"/>
                <a:gd name="T20" fmla="*/ 216 w 1244"/>
                <a:gd name="T21" fmla="*/ 351 h 1250"/>
                <a:gd name="T22" fmla="*/ 266 w 1244"/>
                <a:gd name="T23" fmla="*/ 368 h 1250"/>
                <a:gd name="T24" fmla="*/ 481 w 1244"/>
                <a:gd name="T25" fmla="*/ 537 h 1250"/>
                <a:gd name="T26" fmla="*/ 642 w 1244"/>
                <a:gd name="T27" fmla="*/ 485 h 1250"/>
                <a:gd name="T28" fmla="*/ 326 w 1244"/>
                <a:gd name="T29" fmla="*/ 730 h 1250"/>
                <a:gd name="T30" fmla="*/ 248 w 1244"/>
                <a:gd name="T31" fmla="*/ 730 h 1250"/>
                <a:gd name="T32" fmla="*/ 248 w 1244"/>
                <a:gd name="T33" fmla="*/ 651 h 1250"/>
                <a:gd name="T34" fmla="*/ 154 w 1244"/>
                <a:gd name="T35" fmla="*/ 651 h 1250"/>
                <a:gd name="T36" fmla="*/ 154 w 1244"/>
                <a:gd name="T37" fmla="*/ 730 h 1250"/>
                <a:gd name="T38" fmla="*/ 76 w 1244"/>
                <a:gd name="T39" fmla="*/ 730 h 1250"/>
                <a:gd name="T40" fmla="*/ 76 w 1244"/>
                <a:gd name="T41" fmla="*/ 824 h 1250"/>
                <a:gd name="T42" fmla="*/ 154 w 1244"/>
                <a:gd name="T43" fmla="*/ 824 h 1250"/>
                <a:gd name="T44" fmla="*/ 154 w 1244"/>
                <a:gd name="T45" fmla="*/ 902 h 1250"/>
                <a:gd name="T46" fmla="*/ 248 w 1244"/>
                <a:gd name="T47" fmla="*/ 902 h 1250"/>
                <a:gd name="T48" fmla="*/ 248 w 1244"/>
                <a:gd name="T49" fmla="*/ 824 h 1250"/>
                <a:gd name="T50" fmla="*/ 326 w 1244"/>
                <a:gd name="T51" fmla="*/ 824 h 1250"/>
                <a:gd name="T52" fmla="*/ 326 w 1244"/>
                <a:gd name="T53" fmla="*/ 730 h 1250"/>
                <a:gd name="T54" fmla="*/ 169 w 1244"/>
                <a:gd name="T55" fmla="*/ 312 h 1250"/>
                <a:gd name="T56" fmla="*/ 325 w 1244"/>
                <a:gd name="T57" fmla="*/ 156 h 1250"/>
                <a:gd name="T58" fmla="*/ 169 w 1244"/>
                <a:gd name="T59" fmla="*/ 0 h 1250"/>
                <a:gd name="T60" fmla="*/ 12 w 1244"/>
                <a:gd name="T61" fmla="*/ 156 h 1250"/>
                <a:gd name="T62" fmla="*/ 169 w 1244"/>
                <a:gd name="T63" fmla="*/ 312 h 1250"/>
                <a:gd name="T64" fmla="*/ 1088 w 1244"/>
                <a:gd name="T65" fmla="*/ 313 h 1250"/>
                <a:gd name="T66" fmla="*/ 1244 w 1244"/>
                <a:gd name="T67" fmla="*/ 157 h 1250"/>
                <a:gd name="T68" fmla="*/ 1088 w 1244"/>
                <a:gd name="T69" fmla="*/ 0 h 1250"/>
                <a:gd name="T70" fmla="*/ 931 w 1244"/>
                <a:gd name="T71" fmla="*/ 157 h 1250"/>
                <a:gd name="T72" fmla="*/ 1088 w 1244"/>
                <a:gd name="T73" fmla="*/ 313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44" h="1250">
                  <a:moveTo>
                    <a:pt x="642" y="485"/>
                  </a:moveTo>
                  <a:cubicBezTo>
                    <a:pt x="681" y="473"/>
                    <a:pt x="722" y="494"/>
                    <a:pt x="734" y="532"/>
                  </a:cubicBezTo>
                  <a:cubicBezTo>
                    <a:pt x="746" y="571"/>
                    <a:pt x="725" y="612"/>
                    <a:pt x="687" y="624"/>
                  </a:cubicBezTo>
                  <a:lnTo>
                    <a:pt x="489" y="687"/>
                  </a:lnTo>
                  <a:cubicBezTo>
                    <a:pt x="466" y="694"/>
                    <a:pt x="441" y="690"/>
                    <a:pt x="422" y="675"/>
                  </a:cubicBezTo>
                  <a:lnTo>
                    <a:pt x="340" y="611"/>
                  </a:lnTo>
                  <a:lnTo>
                    <a:pt x="518" y="1250"/>
                  </a:lnTo>
                  <a:lnTo>
                    <a:pt x="0" y="1250"/>
                  </a:lnTo>
                  <a:lnTo>
                    <a:pt x="0" y="438"/>
                  </a:lnTo>
                  <a:cubicBezTo>
                    <a:pt x="0" y="390"/>
                    <a:pt x="39" y="351"/>
                    <a:pt x="87" y="351"/>
                  </a:cubicBezTo>
                  <a:lnTo>
                    <a:pt x="216" y="351"/>
                  </a:lnTo>
                  <a:cubicBezTo>
                    <a:pt x="235" y="351"/>
                    <a:pt x="252" y="357"/>
                    <a:pt x="266" y="368"/>
                  </a:cubicBezTo>
                  <a:lnTo>
                    <a:pt x="481" y="537"/>
                  </a:lnTo>
                  <a:lnTo>
                    <a:pt x="642" y="485"/>
                  </a:lnTo>
                  <a:close/>
                  <a:moveTo>
                    <a:pt x="326" y="730"/>
                  </a:moveTo>
                  <a:lnTo>
                    <a:pt x="248" y="730"/>
                  </a:lnTo>
                  <a:lnTo>
                    <a:pt x="248" y="651"/>
                  </a:lnTo>
                  <a:lnTo>
                    <a:pt x="154" y="651"/>
                  </a:lnTo>
                  <a:lnTo>
                    <a:pt x="154" y="730"/>
                  </a:lnTo>
                  <a:lnTo>
                    <a:pt x="76" y="730"/>
                  </a:lnTo>
                  <a:lnTo>
                    <a:pt x="76" y="824"/>
                  </a:lnTo>
                  <a:lnTo>
                    <a:pt x="154" y="824"/>
                  </a:lnTo>
                  <a:lnTo>
                    <a:pt x="154" y="902"/>
                  </a:lnTo>
                  <a:lnTo>
                    <a:pt x="248" y="902"/>
                  </a:lnTo>
                  <a:lnTo>
                    <a:pt x="248" y="824"/>
                  </a:lnTo>
                  <a:lnTo>
                    <a:pt x="326" y="824"/>
                  </a:lnTo>
                  <a:lnTo>
                    <a:pt x="326" y="730"/>
                  </a:lnTo>
                  <a:close/>
                  <a:moveTo>
                    <a:pt x="169" y="312"/>
                  </a:moveTo>
                  <a:cubicBezTo>
                    <a:pt x="255" y="312"/>
                    <a:pt x="325" y="243"/>
                    <a:pt x="325" y="156"/>
                  </a:cubicBezTo>
                  <a:cubicBezTo>
                    <a:pt x="325" y="70"/>
                    <a:pt x="255" y="0"/>
                    <a:pt x="169" y="0"/>
                  </a:cubicBezTo>
                  <a:cubicBezTo>
                    <a:pt x="82" y="0"/>
                    <a:pt x="12" y="70"/>
                    <a:pt x="12" y="156"/>
                  </a:cubicBezTo>
                  <a:cubicBezTo>
                    <a:pt x="12" y="243"/>
                    <a:pt x="82" y="312"/>
                    <a:pt x="169" y="312"/>
                  </a:cubicBezTo>
                  <a:moveTo>
                    <a:pt x="1088" y="313"/>
                  </a:moveTo>
                  <a:cubicBezTo>
                    <a:pt x="1174" y="313"/>
                    <a:pt x="1244" y="243"/>
                    <a:pt x="1244" y="157"/>
                  </a:cubicBezTo>
                  <a:cubicBezTo>
                    <a:pt x="1244" y="70"/>
                    <a:pt x="1174" y="0"/>
                    <a:pt x="1088" y="0"/>
                  </a:cubicBezTo>
                  <a:cubicBezTo>
                    <a:pt x="1001" y="0"/>
                    <a:pt x="931" y="70"/>
                    <a:pt x="931" y="157"/>
                  </a:cubicBezTo>
                  <a:cubicBezTo>
                    <a:pt x="931" y="243"/>
                    <a:pt x="1001" y="313"/>
                    <a:pt x="1088" y="313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" name="Freeform 78"/>
            <p:cNvSpPr>
              <a:spLocks/>
            </p:cNvSpPr>
            <p:nvPr/>
          </p:nvSpPr>
          <p:spPr bwMode="auto">
            <a:xfrm>
              <a:off x="3468" y="246"/>
              <a:ext cx="331" cy="423"/>
            </a:xfrm>
            <a:custGeom>
              <a:avLst/>
              <a:gdLst>
                <a:gd name="T0" fmla="*/ 515 w 716"/>
                <a:gd name="T1" fmla="*/ 23 h 918"/>
                <a:gd name="T2" fmla="*/ 397 w 716"/>
                <a:gd name="T3" fmla="*/ 83 h 918"/>
                <a:gd name="T4" fmla="*/ 382 w 716"/>
                <a:gd name="T5" fmla="*/ 113 h 918"/>
                <a:gd name="T6" fmla="*/ 290 w 716"/>
                <a:gd name="T7" fmla="*/ 86 h 918"/>
                <a:gd name="T8" fmla="*/ 294 w 716"/>
                <a:gd name="T9" fmla="*/ 61 h 918"/>
                <a:gd name="T10" fmla="*/ 76 w 716"/>
                <a:gd name="T11" fmla="*/ 13 h 918"/>
                <a:gd name="T12" fmla="*/ 70 w 716"/>
                <a:gd name="T13" fmla="*/ 40 h 918"/>
                <a:gd name="T14" fmla="*/ 29 w 716"/>
                <a:gd name="T15" fmla="*/ 31 h 918"/>
                <a:gd name="T16" fmla="*/ 35 w 716"/>
                <a:gd name="T17" fmla="*/ 3 h 918"/>
                <a:gd name="T18" fmla="*/ 19 w 716"/>
                <a:gd name="T19" fmla="*/ 0 h 918"/>
                <a:gd name="T20" fmla="*/ 0 w 716"/>
                <a:gd name="T21" fmla="*/ 83 h 918"/>
                <a:gd name="T22" fmla="*/ 16 w 716"/>
                <a:gd name="T23" fmla="*/ 87 h 918"/>
                <a:gd name="T24" fmla="*/ 22 w 716"/>
                <a:gd name="T25" fmla="*/ 60 h 918"/>
                <a:gd name="T26" fmla="*/ 63 w 716"/>
                <a:gd name="T27" fmla="*/ 69 h 918"/>
                <a:gd name="T28" fmla="*/ 57 w 716"/>
                <a:gd name="T29" fmla="*/ 96 h 918"/>
                <a:gd name="T30" fmla="*/ 275 w 716"/>
                <a:gd name="T31" fmla="*/ 145 h 918"/>
                <a:gd name="T32" fmla="*/ 282 w 716"/>
                <a:gd name="T33" fmla="*/ 119 h 918"/>
                <a:gd name="T34" fmla="*/ 371 w 716"/>
                <a:gd name="T35" fmla="*/ 134 h 918"/>
                <a:gd name="T36" fmla="*/ 143 w 716"/>
                <a:gd name="T37" fmla="*/ 572 h 918"/>
                <a:gd name="T38" fmla="*/ 175 w 716"/>
                <a:gd name="T39" fmla="*/ 668 h 918"/>
                <a:gd name="T40" fmla="*/ 271 w 716"/>
                <a:gd name="T41" fmla="*/ 636 h 918"/>
                <a:gd name="T42" fmla="*/ 461 w 716"/>
                <a:gd name="T43" fmla="*/ 267 h 918"/>
                <a:gd name="T44" fmla="*/ 492 w 716"/>
                <a:gd name="T45" fmla="*/ 267 h 918"/>
                <a:gd name="T46" fmla="*/ 492 w 716"/>
                <a:gd name="T47" fmla="*/ 918 h 918"/>
                <a:gd name="T48" fmla="*/ 716 w 716"/>
                <a:gd name="T49" fmla="*/ 918 h 918"/>
                <a:gd name="T50" fmla="*/ 716 w 716"/>
                <a:gd name="T51" fmla="*/ 23 h 918"/>
                <a:gd name="T52" fmla="*/ 515 w 716"/>
                <a:gd name="T53" fmla="*/ 23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16" h="918">
                  <a:moveTo>
                    <a:pt x="515" y="23"/>
                  </a:moveTo>
                  <a:cubicBezTo>
                    <a:pt x="451" y="23"/>
                    <a:pt x="422" y="45"/>
                    <a:pt x="397" y="83"/>
                  </a:cubicBezTo>
                  <a:lnTo>
                    <a:pt x="382" y="113"/>
                  </a:lnTo>
                  <a:lnTo>
                    <a:pt x="290" y="86"/>
                  </a:lnTo>
                  <a:lnTo>
                    <a:pt x="294" y="61"/>
                  </a:lnTo>
                  <a:lnTo>
                    <a:pt x="76" y="13"/>
                  </a:lnTo>
                  <a:lnTo>
                    <a:pt x="70" y="40"/>
                  </a:lnTo>
                  <a:lnTo>
                    <a:pt x="29" y="31"/>
                  </a:lnTo>
                  <a:lnTo>
                    <a:pt x="35" y="3"/>
                  </a:lnTo>
                  <a:lnTo>
                    <a:pt x="19" y="0"/>
                  </a:lnTo>
                  <a:lnTo>
                    <a:pt x="0" y="83"/>
                  </a:lnTo>
                  <a:lnTo>
                    <a:pt x="16" y="87"/>
                  </a:lnTo>
                  <a:lnTo>
                    <a:pt x="22" y="60"/>
                  </a:lnTo>
                  <a:lnTo>
                    <a:pt x="63" y="69"/>
                  </a:lnTo>
                  <a:lnTo>
                    <a:pt x="57" y="96"/>
                  </a:lnTo>
                  <a:lnTo>
                    <a:pt x="275" y="145"/>
                  </a:lnTo>
                  <a:lnTo>
                    <a:pt x="282" y="119"/>
                  </a:lnTo>
                  <a:lnTo>
                    <a:pt x="371" y="134"/>
                  </a:lnTo>
                  <a:lnTo>
                    <a:pt x="143" y="572"/>
                  </a:lnTo>
                  <a:cubicBezTo>
                    <a:pt x="125" y="607"/>
                    <a:pt x="140" y="650"/>
                    <a:pt x="175" y="668"/>
                  </a:cubicBezTo>
                  <a:cubicBezTo>
                    <a:pt x="210" y="685"/>
                    <a:pt x="253" y="671"/>
                    <a:pt x="271" y="636"/>
                  </a:cubicBezTo>
                  <a:lnTo>
                    <a:pt x="461" y="267"/>
                  </a:lnTo>
                  <a:lnTo>
                    <a:pt x="492" y="267"/>
                  </a:lnTo>
                  <a:lnTo>
                    <a:pt x="492" y="918"/>
                  </a:lnTo>
                  <a:lnTo>
                    <a:pt x="716" y="918"/>
                  </a:lnTo>
                  <a:lnTo>
                    <a:pt x="716" y="23"/>
                  </a:lnTo>
                  <a:lnTo>
                    <a:pt x="515" y="2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1894094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chiến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lược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hoạt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động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nhằm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quản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lý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trong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viện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H="1">
            <a:off x="1520833" y="1531387"/>
            <a:ext cx="6102335" cy="2951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Nom2 - 1"/>
          <p:cNvSpPr>
            <a:spLocks noChangeAspect="1"/>
          </p:cNvSpPr>
          <p:nvPr/>
        </p:nvSpPr>
        <p:spPr>
          <a:xfrm>
            <a:off x="7287220" y="12001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Nom1"/>
          <p:cNvSpPr>
            <a:spLocks noChangeAspect="1"/>
          </p:cNvSpPr>
          <p:nvPr/>
        </p:nvSpPr>
        <p:spPr>
          <a:xfrm>
            <a:off x="3156424" y="12001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Nom2"/>
          <p:cNvSpPr>
            <a:spLocks noChangeAspect="1"/>
          </p:cNvSpPr>
          <p:nvPr/>
        </p:nvSpPr>
        <p:spPr>
          <a:xfrm>
            <a:off x="5221822" y="12001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Nom5"/>
          <p:cNvSpPr>
            <a:spLocks noChangeAspect="1"/>
          </p:cNvSpPr>
          <p:nvPr/>
        </p:nvSpPr>
        <p:spPr>
          <a:xfrm>
            <a:off x="1091026" y="12001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2460706"/>
            <a:ext cx="1961703" cy="1902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Áp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đối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với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danh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mục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ưu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tiên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quản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lý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Triển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khai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định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hoàn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thành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phiếu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yêu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cầu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KS,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trình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phê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duyệt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đã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xây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dựng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thể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hoạt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động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này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thông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qua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đo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lường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tỉ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lệ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đơn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kê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ưu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tiên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quản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lý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trước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/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không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hoàn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thành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phiếu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yêu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cầu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phê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duyệt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trước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90799" y="2460706"/>
            <a:ext cx="1981201" cy="1902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Giúp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đảm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bảo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hướng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dẫn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trên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từng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ca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bệnh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;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rào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cản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từ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đó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có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giải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pháp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phù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hợp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Ban QLSDKS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phân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công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nhóm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chuyên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trách</a:t>
            </a:r>
            <a:r>
              <a:rPr lang="en-US" sz="1100" kern="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hoạt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động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phản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hồi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Phương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pháp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: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tiến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cứu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hoặc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hồi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cứu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Căn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cứ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: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hướng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dẫn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định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trình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,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danh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mục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đã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được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xây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dựng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tại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BV.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24400" y="2460706"/>
            <a:ext cx="1825299" cy="1902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defTabSz="685800"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bởi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nhóm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chuyên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trách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của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Ban QLSDKS.</a:t>
            </a: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Tối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ưu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chế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độ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liều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Xuống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thang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kháng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sinh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Chuyển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đổi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kháng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sinh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từ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đường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tiêm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sang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đường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uống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05600" y="2460706"/>
            <a:ext cx="1909496" cy="1902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kháng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sinh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dự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phòng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Xây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dựng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hướng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dẫn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quy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trình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nhằm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đảm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bảo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phù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hợp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kịp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thời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sepsis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septic shock. 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định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kỳ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tại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một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thời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điểm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quá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trình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điều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trị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Chiến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lược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quản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lý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(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đánh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giá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và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tư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vấn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lựa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chọn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KS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phù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hợp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)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trường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hợp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BN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dị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ứng</a:t>
            </a:r>
            <a:r>
              <a:rPr lang="en-US" sz="1100" kern="0" dirty="0" smtClean="0">
                <a:solidFill>
                  <a:prstClr val="black"/>
                </a:solidFill>
                <a:latin typeface="Calibri"/>
              </a:rPr>
              <a:t> penicillin.</a:t>
            </a:r>
          </a:p>
          <a:p>
            <a:pPr marL="174625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100" kern="0" dirty="0" err="1" smtClean="0">
                <a:solidFill>
                  <a:prstClr val="black"/>
                </a:solidFill>
                <a:latin typeface="Calibri"/>
              </a:rPr>
              <a:t>V.v</a:t>
            </a:r>
            <a:endParaRPr lang="en-US" sz="1100" kern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2506602" y="2468083"/>
            <a:ext cx="0" cy="1539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648200" y="2468083"/>
            <a:ext cx="0" cy="1539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637398" y="2468083"/>
            <a:ext cx="0" cy="1539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B516AC2F-5CD3-48F0-96D0-58A752F42C01}"/>
              </a:ext>
            </a:extLst>
          </p:cNvPr>
          <p:cNvSpPr txBox="1"/>
          <p:nvPr/>
        </p:nvSpPr>
        <p:spPr>
          <a:xfrm>
            <a:off x="764190" y="1962150"/>
            <a:ext cx="1445610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Phê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duyệt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đơn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trước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khi </a:t>
            </a: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sử</a:t>
            </a:r>
            <a:r>
              <a:rPr lang="fr-FR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dụng</a:t>
            </a:r>
            <a:endParaRPr lang="fr-FR" sz="1300" b="1" dirty="0">
              <a:solidFill>
                <a:schemeClr val="tx1">
                  <a:lumMod val="75000"/>
                  <a:lumOff val="25000"/>
                </a:schemeClr>
              </a:solidFill>
              <a:latin typeface="Calibri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="" xmlns:a16="http://schemas.microsoft.com/office/drawing/2014/main" id="{5891DAFC-927C-4BEA-B2AA-D840DE577947}"/>
              </a:ext>
            </a:extLst>
          </p:cNvPr>
          <p:cNvSpPr txBox="1"/>
          <p:nvPr/>
        </p:nvSpPr>
        <p:spPr>
          <a:xfrm>
            <a:off x="2863718" y="1962150"/>
            <a:ext cx="1403482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Giám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sát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kê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đơn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và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phản</a:t>
            </a:r>
            <a:r>
              <a:rPr lang="fr-FR" sz="1300" b="1" dirty="0" smtClean="0">
                <a:solidFill>
                  <a:srgbClr val="2DA2BF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2DA2BF"/>
                </a:solidFill>
                <a:latin typeface="Calibri"/>
              </a:rPr>
              <a:t>hồi</a:t>
            </a:r>
            <a:endParaRPr lang="fr-FR" sz="1300" b="1" dirty="0">
              <a:solidFill>
                <a:srgbClr val="2DA2BF"/>
              </a:solidFill>
              <a:latin typeface="Calibri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9FA050E2-142F-4644-A5AB-B2A9FC41E16E}"/>
              </a:ext>
            </a:extLst>
          </p:cNvPr>
          <p:cNvSpPr txBox="1"/>
          <p:nvPr/>
        </p:nvSpPr>
        <p:spPr>
          <a:xfrm>
            <a:off x="4996571" y="1962150"/>
            <a:ext cx="1250982" cy="46935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300" b="1" dirty="0" smtClean="0">
                <a:solidFill>
                  <a:srgbClr val="DA1F28"/>
                </a:solidFill>
                <a:latin typeface="Calibri"/>
              </a:rPr>
              <a:t>Can </a:t>
            </a:r>
            <a:r>
              <a:rPr lang="fr-FR" sz="1300" b="1" dirty="0" err="1" smtClean="0">
                <a:solidFill>
                  <a:srgbClr val="DA1F28"/>
                </a:solidFill>
                <a:latin typeface="Calibri"/>
              </a:rPr>
              <a:t>thiệp</a:t>
            </a:r>
            <a:r>
              <a:rPr lang="fr-FR" sz="13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DA1F28"/>
                </a:solidFill>
                <a:latin typeface="Calibri"/>
              </a:rPr>
              <a:t>tại</a:t>
            </a:r>
            <a:r>
              <a:rPr lang="fr-FR" sz="13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DA1F28"/>
                </a:solidFill>
                <a:latin typeface="Calibri"/>
              </a:rPr>
              <a:t>khoa</a:t>
            </a:r>
            <a:r>
              <a:rPr lang="fr-FR" sz="13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DA1F28"/>
                </a:solidFill>
                <a:latin typeface="Calibri"/>
              </a:rPr>
              <a:t>lâm</a:t>
            </a:r>
            <a:r>
              <a:rPr lang="fr-FR" sz="13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DA1F28"/>
                </a:solidFill>
                <a:latin typeface="Calibri"/>
              </a:rPr>
              <a:t>sàng</a:t>
            </a:r>
            <a:endParaRPr lang="fr-FR" sz="1300" b="1" dirty="0">
              <a:solidFill>
                <a:srgbClr val="DA1F28"/>
              </a:solidFill>
              <a:latin typeface="Calibri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D315878B-02CA-4880-BD5B-AF79339D3FC1}"/>
              </a:ext>
            </a:extLst>
          </p:cNvPr>
          <p:cNvSpPr txBox="1"/>
          <p:nvPr/>
        </p:nvSpPr>
        <p:spPr>
          <a:xfrm>
            <a:off x="6904776" y="1962150"/>
            <a:ext cx="1517082" cy="46935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Các</a:t>
            </a: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chiến</a:t>
            </a: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lược</a:t>
            </a: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khác</a:t>
            </a:r>
            <a:endParaRPr lang="fr-FR" sz="1300" b="1" dirty="0" smtClean="0">
              <a:solidFill>
                <a:srgbClr val="EB641B"/>
              </a:solidFill>
              <a:latin typeface="Calibri"/>
            </a:endParaRPr>
          </a:p>
          <a:p>
            <a:pPr algn="ctr" defTabSz="685800">
              <a:defRPr/>
            </a:pP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(</a:t>
            </a: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tham</a:t>
            </a: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300" b="1" dirty="0" err="1" smtClean="0">
                <a:solidFill>
                  <a:srgbClr val="EB641B"/>
                </a:solidFill>
                <a:latin typeface="Calibri"/>
              </a:rPr>
              <a:t>khảo</a:t>
            </a:r>
            <a:r>
              <a:rPr lang="fr-FR" sz="1300" b="1" dirty="0" smtClean="0">
                <a:solidFill>
                  <a:srgbClr val="EB641B"/>
                </a:solidFill>
                <a:latin typeface="Calibri"/>
              </a:rPr>
              <a:t>)</a:t>
            </a:r>
            <a:endParaRPr lang="fr-FR" sz="1300" b="1" dirty="0">
              <a:solidFill>
                <a:srgbClr val="EB641B"/>
              </a:solidFill>
              <a:latin typeface="Calibri"/>
            </a:endParaRPr>
          </a:p>
        </p:txBody>
      </p:sp>
      <p:grpSp>
        <p:nvGrpSpPr>
          <p:cNvPr id="80" name="Clipboard7" descr="{&quot;Key&quot;:&quot;POWER_USER_SHAPE_ICON&quot;,&quot;Value&quot;:&quot;POWER_USER_SHAPE_ICON_STYLE_1&quot;}">
            <a:extLst>
              <a:ext uri="{FF2B5EF4-FFF2-40B4-BE49-F238E27FC236}">
                <a16:creationId xmlns="" xmlns:a16="http://schemas.microsoft.com/office/drawing/2014/main" id="{AB1B8244-2D13-4A34-A7D9-791C04F5567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62120" y="1291264"/>
            <a:ext cx="449750" cy="489686"/>
            <a:chOff x="7089783" y="311152"/>
            <a:chExt cx="750888" cy="817564"/>
          </a:xfrm>
          <a:solidFill>
            <a:schemeClr val="bg1"/>
          </a:solidFill>
        </p:grpSpPr>
        <p:sp>
          <p:nvSpPr>
            <p:cNvPr id="81" name="Rectangle 80">
              <a:extLst>
                <a:ext uri="{FF2B5EF4-FFF2-40B4-BE49-F238E27FC236}">
                  <a16:creationId xmlns="" xmlns:a16="http://schemas.microsoft.com/office/drawing/2014/main" id="{F562A4FA-9473-4F86-9B52-0A793D036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2020" y="566740"/>
              <a:ext cx="52388" cy="523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="" xmlns:a16="http://schemas.microsoft.com/office/drawing/2014/main" id="{1325A97F-8125-450D-AB62-8C0CE371A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095" y="577853"/>
              <a:ext cx="223838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3" name="Rectangle 82">
              <a:extLst>
                <a:ext uri="{FF2B5EF4-FFF2-40B4-BE49-F238E27FC236}">
                  <a16:creationId xmlns="" xmlns:a16="http://schemas.microsoft.com/office/drawing/2014/main" id="{0EA297F3-31D2-4AEF-BAE0-E7C41E9AF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2020" y="696915"/>
              <a:ext cx="52388" cy="523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="" xmlns:a16="http://schemas.microsoft.com/office/drawing/2014/main" id="{B50EC611-ACD3-4AF4-B3F4-AD994B247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04095" y="708028"/>
              <a:ext cx="223838" cy="31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="" xmlns:a16="http://schemas.microsoft.com/office/drawing/2014/main" id="{342F5237-06B9-426E-BAD0-E84846B4E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2020" y="825503"/>
              <a:ext cx="52388" cy="5238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Freeform 388">
              <a:extLst>
                <a:ext uri="{FF2B5EF4-FFF2-40B4-BE49-F238E27FC236}">
                  <a16:creationId xmlns="" xmlns:a16="http://schemas.microsoft.com/office/drawing/2014/main" id="{34F21831-3B14-4FE1-AB5A-70728B14B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4095" y="835028"/>
              <a:ext cx="223838" cy="31750"/>
            </a:xfrm>
            <a:custGeom>
              <a:avLst/>
              <a:gdLst>
                <a:gd name="T0" fmla="*/ 0 w 315"/>
                <a:gd name="T1" fmla="*/ 46 h 46"/>
                <a:gd name="T2" fmla="*/ 277 w 315"/>
                <a:gd name="T3" fmla="*/ 46 h 46"/>
                <a:gd name="T4" fmla="*/ 315 w 315"/>
                <a:gd name="T5" fmla="*/ 4 h 46"/>
                <a:gd name="T6" fmla="*/ 315 w 315"/>
                <a:gd name="T7" fmla="*/ 0 h 46"/>
                <a:gd name="T8" fmla="*/ 0 w 315"/>
                <a:gd name="T9" fmla="*/ 0 h 46"/>
                <a:gd name="T10" fmla="*/ 0 w 315"/>
                <a:gd name="T11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5" h="46">
                  <a:moveTo>
                    <a:pt x="0" y="46"/>
                  </a:moveTo>
                  <a:lnTo>
                    <a:pt x="277" y="46"/>
                  </a:lnTo>
                  <a:cubicBezTo>
                    <a:pt x="289" y="32"/>
                    <a:pt x="302" y="18"/>
                    <a:pt x="315" y="4"/>
                  </a:cubicBezTo>
                  <a:lnTo>
                    <a:pt x="315" y="0"/>
                  </a:lnTo>
                  <a:lnTo>
                    <a:pt x="0" y="0"/>
                  </a:lnTo>
                  <a:lnTo>
                    <a:pt x="0" y="4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 389">
              <a:extLst>
                <a:ext uri="{FF2B5EF4-FFF2-40B4-BE49-F238E27FC236}">
                  <a16:creationId xmlns="" xmlns:a16="http://schemas.microsoft.com/office/drawing/2014/main" id="{61568163-0C7D-49E3-A350-D38B9D21A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9783" y="395290"/>
              <a:ext cx="330200" cy="608013"/>
            </a:xfrm>
            <a:custGeom>
              <a:avLst/>
              <a:gdLst>
                <a:gd name="T0" fmla="*/ 53 w 465"/>
                <a:gd name="T1" fmla="*/ 853 h 853"/>
                <a:gd name="T2" fmla="*/ 426 w 465"/>
                <a:gd name="T3" fmla="*/ 853 h 853"/>
                <a:gd name="T4" fmla="*/ 465 w 465"/>
                <a:gd name="T5" fmla="*/ 800 h 853"/>
                <a:gd name="T6" fmla="*/ 53 w 465"/>
                <a:gd name="T7" fmla="*/ 800 h 853"/>
                <a:gd name="T8" fmla="*/ 53 w 465"/>
                <a:gd name="T9" fmla="*/ 53 h 853"/>
                <a:gd name="T10" fmla="*/ 83 w 465"/>
                <a:gd name="T11" fmla="*/ 53 h 853"/>
                <a:gd name="T12" fmla="*/ 83 w 465"/>
                <a:gd name="T13" fmla="*/ 0 h 853"/>
                <a:gd name="T14" fmla="*/ 53 w 465"/>
                <a:gd name="T15" fmla="*/ 0 h 853"/>
                <a:gd name="T16" fmla="*/ 0 w 465"/>
                <a:gd name="T17" fmla="*/ 53 h 853"/>
                <a:gd name="T18" fmla="*/ 0 w 465"/>
                <a:gd name="T19" fmla="*/ 800 h 853"/>
                <a:gd name="T20" fmla="*/ 53 w 465"/>
                <a:gd name="T21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5" h="853">
                  <a:moveTo>
                    <a:pt x="53" y="853"/>
                  </a:moveTo>
                  <a:lnTo>
                    <a:pt x="426" y="853"/>
                  </a:lnTo>
                  <a:cubicBezTo>
                    <a:pt x="437" y="837"/>
                    <a:pt x="449" y="819"/>
                    <a:pt x="465" y="800"/>
                  </a:cubicBezTo>
                  <a:lnTo>
                    <a:pt x="53" y="800"/>
                  </a:lnTo>
                  <a:lnTo>
                    <a:pt x="53" y="53"/>
                  </a:lnTo>
                  <a:lnTo>
                    <a:pt x="83" y="53"/>
                  </a:lnTo>
                  <a:lnTo>
                    <a:pt x="83" y="0"/>
                  </a:lnTo>
                  <a:lnTo>
                    <a:pt x="53" y="0"/>
                  </a:lnTo>
                  <a:cubicBezTo>
                    <a:pt x="23" y="0"/>
                    <a:pt x="0" y="24"/>
                    <a:pt x="0" y="53"/>
                  </a:cubicBezTo>
                  <a:lnTo>
                    <a:pt x="0" y="800"/>
                  </a:lnTo>
                  <a:cubicBezTo>
                    <a:pt x="0" y="829"/>
                    <a:pt x="23" y="853"/>
                    <a:pt x="53" y="85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Freeform 390">
              <a:extLst>
                <a:ext uri="{FF2B5EF4-FFF2-40B4-BE49-F238E27FC236}">
                  <a16:creationId xmlns="" xmlns:a16="http://schemas.microsoft.com/office/drawing/2014/main" id="{AB737352-B20C-443A-AC4E-806F9A8478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9371" y="395290"/>
              <a:ext cx="60325" cy="346075"/>
            </a:xfrm>
            <a:custGeom>
              <a:avLst/>
              <a:gdLst>
                <a:gd name="T0" fmla="*/ 33 w 86"/>
                <a:gd name="T1" fmla="*/ 486 h 486"/>
                <a:gd name="T2" fmla="*/ 86 w 86"/>
                <a:gd name="T3" fmla="*/ 437 h 486"/>
                <a:gd name="T4" fmla="*/ 86 w 86"/>
                <a:gd name="T5" fmla="*/ 53 h 486"/>
                <a:gd name="T6" fmla="*/ 33 w 86"/>
                <a:gd name="T7" fmla="*/ 0 h 486"/>
                <a:gd name="T8" fmla="*/ 0 w 86"/>
                <a:gd name="T9" fmla="*/ 0 h 486"/>
                <a:gd name="T10" fmla="*/ 0 w 86"/>
                <a:gd name="T11" fmla="*/ 53 h 486"/>
                <a:gd name="T12" fmla="*/ 33 w 86"/>
                <a:gd name="T13" fmla="*/ 53 h 486"/>
                <a:gd name="T14" fmla="*/ 33 w 86"/>
                <a:gd name="T15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" h="486">
                  <a:moveTo>
                    <a:pt x="33" y="486"/>
                  </a:moveTo>
                  <a:cubicBezTo>
                    <a:pt x="50" y="469"/>
                    <a:pt x="68" y="453"/>
                    <a:pt x="86" y="437"/>
                  </a:cubicBezTo>
                  <a:lnTo>
                    <a:pt x="86" y="53"/>
                  </a:lnTo>
                  <a:cubicBezTo>
                    <a:pt x="86" y="24"/>
                    <a:pt x="62" y="0"/>
                    <a:pt x="33" y="0"/>
                  </a:cubicBezTo>
                  <a:lnTo>
                    <a:pt x="0" y="0"/>
                  </a:lnTo>
                  <a:lnTo>
                    <a:pt x="0" y="53"/>
                  </a:lnTo>
                  <a:lnTo>
                    <a:pt x="33" y="53"/>
                  </a:lnTo>
                  <a:lnTo>
                    <a:pt x="33" y="486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 391">
              <a:extLst>
                <a:ext uri="{FF2B5EF4-FFF2-40B4-BE49-F238E27FC236}">
                  <a16:creationId xmlns="" xmlns:a16="http://schemas.microsoft.com/office/drawing/2014/main" id="{B13B50C2-A725-4A59-8A18-44D664EB48B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5508" y="311152"/>
              <a:ext cx="398463" cy="173038"/>
            </a:xfrm>
            <a:custGeom>
              <a:avLst/>
              <a:gdLst>
                <a:gd name="T0" fmla="*/ 280 w 560"/>
                <a:gd name="T1" fmla="*/ 128 h 243"/>
                <a:gd name="T2" fmla="*/ 241 w 560"/>
                <a:gd name="T3" fmla="*/ 89 h 243"/>
                <a:gd name="T4" fmla="*/ 280 w 560"/>
                <a:gd name="T5" fmla="*/ 50 h 243"/>
                <a:gd name="T6" fmla="*/ 319 w 560"/>
                <a:gd name="T7" fmla="*/ 89 h 243"/>
                <a:gd name="T8" fmla="*/ 280 w 560"/>
                <a:gd name="T9" fmla="*/ 128 h 243"/>
                <a:gd name="T10" fmla="*/ 560 w 560"/>
                <a:gd name="T11" fmla="*/ 133 h 243"/>
                <a:gd name="T12" fmla="*/ 533 w 560"/>
                <a:gd name="T13" fmla="*/ 106 h 243"/>
                <a:gd name="T14" fmla="*/ 408 w 560"/>
                <a:gd name="T15" fmla="*/ 106 h 243"/>
                <a:gd name="T16" fmla="*/ 366 w 560"/>
                <a:gd name="T17" fmla="*/ 73 h 243"/>
                <a:gd name="T18" fmla="*/ 280 w 560"/>
                <a:gd name="T19" fmla="*/ 0 h 243"/>
                <a:gd name="T20" fmla="*/ 193 w 560"/>
                <a:gd name="T21" fmla="*/ 73 h 243"/>
                <a:gd name="T22" fmla="*/ 151 w 560"/>
                <a:gd name="T23" fmla="*/ 106 h 243"/>
                <a:gd name="T24" fmla="*/ 27 w 560"/>
                <a:gd name="T25" fmla="*/ 106 h 243"/>
                <a:gd name="T26" fmla="*/ 0 w 560"/>
                <a:gd name="T27" fmla="*/ 133 h 243"/>
                <a:gd name="T28" fmla="*/ 0 w 560"/>
                <a:gd name="T29" fmla="*/ 243 h 243"/>
                <a:gd name="T30" fmla="*/ 560 w 560"/>
                <a:gd name="T31" fmla="*/ 243 h 243"/>
                <a:gd name="T32" fmla="*/ 560 w 560"/>
                <a:gd name="T33" fmla="*/ 13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0" h="243">
                  <a:moveTo>
                    <a:pt x="280" y="128"/>
                  </a:moveTo>
                  <a:cubicBezTo>
                    <a:pt x="258" y="128"/>
                    <a:pt x="241" y="110"/>
                    <a:pt x="241" y="89"/>
                  </a:cubicBezTo>
                  <a:cubicBezTo>
                    <a:pt x="241" y="67"/>
                    <a:pt x="258" y="50"/>
                    <a:pt x="280" y="50"/>
                  </a:cubicBezTo>
                  <a:cubicBezTo>
                    <a:pt x="301" y="50"/>
                    <a:pt x="319" y="67"/>
                    <a:pt x="319" y="89"/>
                  </a:cubicBezTo>
                  <a:cubicBezTo>
                    <a:pt x="319" y="110"/>
                    <a:pt x="301" y="128"/>
                    <a:pt x="280" y="128"/>
                  </a:cubicBezTo>
                  <a:close/>
                  <a:moveTo>
                    <a:pt x="560" y="133"/>
                  </a:moveTo>
                  <a:cubicBezTo>
                    <a:pt x="560" y="120"/>
                    <a:pt x="550" y="106"/>
                    <a:pt x="533" y="106"/>
                  </a:cubicBezTo>
                  <a:lnTo>
                    <a:pt x="408" y="106"/>
                  </a:lnTo>
                  <a:cubicBezTo>
                    <a:pt x="408" y="106"/>
                    <a:pt x="374" y="107"/>
                    <a:pt x="366" y="73"/>
                  </a:cubicBezTo>
                  <a:cubicBezTo>
                    <a:pt x="359" y="32"/>
                    <a:pt x="323" y="0"/>
                    <a:pt x="280" y="0"/>
                  </a:cubicBezTo>
                  <a:cubicBezTo>
                    <a:pt x="236" y="0"/>
                    <a:pt x="201" y="32"/>
                    <a:pt x="193" y="73"/>
                  </a:cubicBezTo>
                  <a:cubicBezTo>
                    <a:pt x="185" y="107"/>
                    <a:pt x="151" y="106"/>
                    <a:pt x="151" y="106"/>
                  </a:cubicBezTo>
                  <a:lnTo>
                    <a:pt x="27" y="106"/>
                  </a:lnTo>
                  <a:cubicBezTo>
                    <a:pt x="7" y="106"/>
                    <a:pt x="0" y="124"/>
                    <a:pt x="0" y="133"/>
                  </a:cubicBezTo>
                  <a:lnTo>
                    <a:pt x="0" y="243"/>
                  </a:lnTo>
                  <a:lnTo>
                    <a:pt x="560" y="243"/>
                  </a:lnTo>
                  <a:lnTo>
                    <a:pt x="560" y="133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 392">
              <a:extLst>
                <a:ext uri="{FF2B5EF4-FFF2-40B4-BE49-F238E27FC236}">
                  <a16:creationId xmlns="" xmlns:a16="http://schemas.microsoft.com/office/drawing/2014/main" id="{3653AD0E-2521-42E9-B892-B9BFC5C1A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1895" y="706440"/>
              <a:ext cx="325438" cy="320675"/>
            </a:xfrm>
            <a:custGeom>
              <a:avLst/>
              <a:gdLst>
                <a:gd name="T0" fmla="*/ 0 w 456"/>
                <a:gd name="T1" fmla="*/ 334 h 452"/>
                <a:gd name="T2" fmla="*/ 118 w 456"/>
                <a:gd name="T3" fmla="*/ 452 h 452"/>
                <a:gd name="T4" fmla="*/ 449 w 456"/>
                <a:gd name="T5" fmla="*/ 128 h 452"/>
                <a:gd name="T6" fmla="*/ 444 w 456"/>
                <a:gd name="T7" fmla="*/ 97 h 452"/>
                <a:gd name="T8" fmla="*/ 354 w 456"/>
                <a:gd name="T9" fmla="*/ 8 h 452"/>
                <a:gd name="T10" fmla="*/ 337 w 456"/>
                <a:gd name="T11" fmla="*/ 0 h 452"/>
                <a:gd name="T12" fmla="*/ 319 w 456"/>
                <a:gd name="T13" fmla="*/ 7 h 452"/>
                <a:gd name="T14" fmla="*/ 0 w 456"/>
                <a:gd name="T15" fmla="*/ 33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6" h="452">
                  <a:moveTo>
                    <a:pt x="0" y="334"/>
                  </a:moveTo>
                  <a:lnTo>
                    <a:pt x="118" y="452"/>
                  </a:lnTo>
                  <a:cubicBezTo>
                    <a:pt x="232" y="358"/>
                    <a:pt x="352" y="242"/>
                    <a:pt x="449" y="128"/>
                  </a:cubicBezTo>
                  <a:cubicBezTo>
                    <a:pt x="456" y="120"/>
                    <a:pt x="453" y="107"/>
                    <a:pt x="444" y="97"/>
                  </a:cubicBezTo>
                  <a:cubicBezTo>
                    <a:pt x="408" y="61"/>
                    <a:pt x="390" y="43"/>
                    <a:pt x="354" y="8"/>
                  </a:cubicBezTo>
                  <a:cubicBezTo>
                    <a:pt x="349" y="2"/>
                    <a:pt x="343" y="0"/>
                    <a:pt x="337" y="0"/>
                  </a:cubicBezTo>
                  <a:cubicBezTo>
                    <a:pt x="330" y="0"/>
                    <a:pt x="323" y="3"/>
                    <a:pt x="319" y="7"/>
                  </a:cubicBezTo>
                  <a:cubicBezTo>
                    <a:pt x="204" y="105"/>
                    <a:pt x="94" y="220"/>
                    <a:pt x="0" y="33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1" name="Freeform 393">
              <a:extLst>
                <a:ext uri="{FF2B5EF4-FFF2-40B4-BE49-F238E27FC236}">
                  <a16:creationId xmlns="" xmlns:a16="http://schemas.microsoft.com/office/drawing/2014/main" id="{85D928A7-1BFF-4007-8EF6-C4C855581F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533" y="968378"/>
              <a:ext cx="166688" cy="160338"/>
            </a:xfrm>
            <a:custGeom>
              <a:avLst/>
              <a:gdLst>
                <a:gd name="T0" fmla="*/ 24 w 233"/>
                <a:gd name="T1" fmla="*/ 172 h 225"/>
                <a:gd name="T2" fmla="*/ 12 w 233"/>
                <a:gd name="T3" fmla="*/ 221 h 225"/>
                <a:gd name="T4" fmla="*/ 23 w 233"/>
                <a:gd name="T5" fmla="*/ 225 h 225"/>
                <a:gd name="T6" fmla="*/ 61 w 233"/>
                <a:gd name="T7" fmla="*/ 209 h 225"/>
                <a:gd name="T8" fmla="*/ 233 w 233"/>
                <a:gd name="T9" fmla="*/ 110 h 225"/>
                <a:gd name="T10" fmla="*/ 123 w 233"/>
                <a:gd name="T11" fmla="*/ 0 h 225"/>
                <a:gd name="T12" fmla="*/ 24 w 233"/>
                <a:gd name="T13" fmla="*/ 17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3" h="225">
                  <a:moveTo>
                    <a:pt x="24" y="172"/>
                  </a:moveTo>
                  <a:cubicBezTo>
                    <a:pt x="15" y="184"/>
                    <a:pt x="0" y="209"/>
                    <a:pt x="12" y="221"/>
                  </a:cubicBezTo>
                  <a:cubicBezTo>
                    <a:pt x="15" y="224"/>
                    <a:pt x="19" y="225"/>
                    <a:pt x="23" y="225"/>
                  </a:cubicBezTo>
                  <a:cubicBezTo>
                    <a:pt x="36" y="225"/>
                    <a:pt x="52" y="215"/>
                    <a:pt x="61" y="209"/>
                  </a:cubicBezTo>
                  <a:cubicBezTo>
                    <a:pt x="112" y="208"/>
                    <a:pt x="182" y="151"/>
                    <a:pt x="233" y="110"/>
                  </a:cubicBezTo>
                  <a:lnTo>
                    <a:pt x="123" y="0"/>
                  </a:lnTo>
                  <a:cubicBezTo>
                    <a:pt x="57" y="81"/>
                    <a:pt x="24" y="134"/>
                    <a:pt x="24" y="17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 394">
              <a:extLst>
                <a:ext uri="{FF2B5EF4-FFF2-40B4-BE49-F238E27FC236}">
                  <a16:creationId xmlns="" xmlns:a16="http://schemas.microsoft.com/office/drawing/2014/main" id="{AE3CE770-6572-4400-A2BB-F7647BDD1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3508" y="817565"/>
              <a:ext cx="157163" cy="157163"/>
            </a:xfrm>
            <a:custGeom>
              <a:avLst/>
              <a:gdLst>
                <a:gd name="T0" fmla="*/ 170 w 220"/>
                <a:gd name="T1" fmla="*/ 14 h 221"/>
                <a:gd name="T2" fmla="*/ 12 w 220"/>
                <a:gd name="T3" fmla="*/ 172 h 221"/>
                <a:gd name="T4" fmla="*/ 9 w 220"/>
                <a:gd name="T5" fmla="*/ 209 h 221"/>
                <a:gd name="T6" fmla="*/ 46 w 220"/>
                <a:gd name="T7" fmla="*/ 212 h 221"/>
                <a:gd name="T8" fmla="*/ 210 w 220"/>
                <a:gd name="T9" fmla="*/ 48 h 221"/>
                <a:gd name="T10" fmla="*/ 207 w 220"/>
                <a:gd name="T11" fmla="*/ 11 h 221"/>
                <a:gd name="T12" fmla="*/ 170 w 220"/>
                <a:gd name="T13" fmla="*/ 14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221">
                  <a:moveTo>
                    <a:pt x="170" y="14"/>
                  </a:moveTo>
                  <a:cubicBezTo>
                    <a:pt x="122" y="71"/>
                    <a:pt x="69" y="124"/>
                    <a:pt x="12" y="172"/>
                  </a:cubicBezTo>
                  <a:cubicBezTo>
                    <a:pt x="2" y="180"/>
                    <a:pt x="0" y="197"/>
                    <a:pt x="9" y="209"/>
                  </a:cubicBezTo>
                  <a:cubicBezTo>
                    <a:pt x="17" y="221"/>
                    <a:pt x="36" y="221"/>
                    <a:pt x="46" y="212"/>
                  </a:cubicBezTo>
                  <a:cubicBezTo>
                    <a:pt x="106" y="162"/>
                    <a:pt x="160" y="107"/>
                    <a:pt x="210" y="48"/>
                  </a:cubicBezTo>
                  <a:cubicBezTo>
                    <a:pt x="220" y="37"/>
                    <a:pt x="219" y="20"/>
                    <a:pt x="207" y="11"/>
                  </a:cubicBezTo>
                  <a:cubicBezTo>
                    <a:pt x="194" y="0"/>
                    <a:pt x="178" y="4"/>
                    <a:pt x="170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Freeform 395">
              <a:extLst>
                <a:ext uri="{FF2B5EF4-FFF2-40B4-BE49-F238E27FC236}">
                  <a16:creationId xmlns="" xmlns:a16="http://schemas.microsoft.com/office/drawing/2014/main" id="{F7D89811-5564-400C-8C36-5BB313201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9708" y="679453"/>
              <a:ext cx="71438" cy="69850"/>
            </a:xfrm>
            <a:custGeom>
              <a:avLst/>
              <a:gdLst>
                <a:gd name="T0" fmla="*/ 94 w 99"/>
                <a:gd name="T1" fmla="*/ 82 h 99"/>
                <a:gd name="T2" fmla="*/ 90 w 99"/>
                <a:gd name="T3" fmla="*/ 59 h 99"/>
                <a:gd name="T4" fmla="*/ 40 w 99"/>
                <a:gd name="T5" fmla="*/ 9 h 99"/>
                <a:gd name="T6" fmla="*/ 17 w 99"/>
                <a:gd name="T7" fmla="*/ 5 h 99"/>
                <a:gd name="T8" fmla="*/ 0 w 99"/>
                <a:gd name="T9" fmla="*/ 22 h 99"/>
                <a:gd name="T10" fmla="*/ 77 w 99"/>
                <a:gd name="T11" fmla="*/ 99 h 99"/>
                <a:gd name="T12" fmla="*/ 94 w 99"/>
                <a:gd name="T13" fmla="*/ 8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" h="99">
                  <a:moveTo>
                    <a:pt x="94" y="82"/>
                  </a:moveTo>
                  <a:cubicBezTo>
                    <a:pt x="99" y="77"/>
                    <a:pt x="97" y="66"/>
                    <a:pt x="90" y="59"/>
                  </a:cubicBezTo>
                  <a:lnTo>
                    <a:pt x="40" y="9"/>
                  </a:lnTo>
                  <a:cubicBezTo>
                    <a:pt x="33" y="2"/>
                    <a:pt x="22" y="0"/>
                    <a:pt x="17" y="5"/>
                  </a:cubicBezTo>
                  <a:lnTo>
                    <a:pt x="0" y="22"/>
                  </a:lnTo>
                  <a:lnTo>
                    <a:pt x="77" y="99"/>
                  </a:lnTo>
                  <a:lnTo>
                    <a:pt x="94" y="8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5" name="Checklist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3343914" y="1265240"/>
            <a:ext cx="390773" cy="542925"/>
            <a:chOff x="7818438" y="3435350"/>
            <a:chExt cx="746125" cy="1036638"/>
          </a:xfrm>
          <a:solidFill>
            <a:schemeClr val="bg1"/>
          </a:solidFill>
        </p:grpSpPr>
        <p:sp>
          <p:nvSpPr>
            <p:cNvPr id="96" name="Freeform 143"/>
            <p:cNvSpPr>
              <a:spLocks noEditPoints="1"/>
            </p:cNvSpPr>
            <p:nvPr/>
          </p:nvSpPr>
          <p:spPr bwMode="auto">
            <a:xfrm>
              <a:off x="7818438" y="3435350"/>
              <a:ext cx="746125" cy="1036638"/>
            </a:xfrm>
            <a:custGeom>
              <a:avLst/>
              <a:gdLst>
                <a:gd name="T0" fmla="*/ 1030 w 1237"/>
                <a:gd name="T1" fmla="*/ 1545 h 1721"/>
                <a:gd name="T2" fmla="*/ 1153 w 1237"/>
                <a:gd name="T3" fmla="*/ 1614 h 1721"/>
                <a:gd name="T4" fmla="*/ 983 w 1237"/>
                <a:gd name="T5" fmla="*/ 1498 h 1721"/>
                <a:gd name="T6" fmla="*/ 973 w 1237"/>
                <a:gd name="T7" fmla="*/ 1435 h 1721"/>
                <a:gd name="T8" fmla="*/ 983 w 1237"/>
                <a:gd name="T9" fmla="*/ 1498 h 1721"/>
                <a:gd name="T10" fmla="*/ 556 w 1237"/>
                <a:gd name="T11" fmla="*/ 1258 h 1721"/>
                <a:gd name="T12" fmla="*/ 942 w 1237"/>
                <a:gd name="T13" fmla="*/ 1154 h 1721"/>
                <a:gd name="T14" fmla="*/ 942 w 1237"/>
                <a:gd name="T15" fmla="*/ 1361 h 1721"/>
                <a:gd name="T16" fmla="*/ 448 w 1237"/>
                <a:gd name="T17" fmla="*/ 519 h 1721"/>
                <a:gd name="T18" fmla="*/ 149 w 1237"/>
                <a:gd name="T19" fmla="*/ 490 h 1721"/>
                <a:gd name="T20" fmla="*/ 448 w 1237"/>
                <a:gd name="T21" fmla="*/ 462 h 1721"/>
                <a:gd name="T22" fmla="*/ 448 w 1237"/>
                <a:gd name="T23" fmla="*/ 519 h 1721"/>
                <a:gd name="T24" fmla="*/ 178 w 1237"/>
                <a:gd name="T25" fmla="*/ 646 h 1721"/>
                <a:gd name="T26" fmla="*/ 178 w 1237"/>
                <a:gd name="T27" fmla="*/ 588 h 1721"/>
                <a:gd name="T28" fmla="*/ 477 w 1237"/>
                <a:gd name="T29" fmla="*/ 617 h 1721"/>
                <a:gd name="T30" fmla="*/ 448 w 1237"/>
                <a:gd name="T31" fmla="*/ 858 h 1721"/>
                <a:gd name="T32" fmla="*/ 149 w 1237"/>
                <a:gd name="T33" fmla="*/ 829 h 1721"/>
                <a:gd name="T34" fmla="*/ 448 w 1237"/>
                <a:gd name="T35" fmla="*/ 801 h 1721"/>
                <a:gd name="T36" fmla="*/ 448 w 1237"/>
                <a:gd name="T37" fmla="*/ 858 h 1721"/>
                <a:gd name="T38" fmla="*/ 178 w 1237"/>
                <a:gd name="T39" fmla="*/ 985 h 1721"/>
                <a:gd name="T40" fmla="*/ 178 w 1237"/>
                <a:gd name="T41" fmla="*/ 927 h 1721"/>
                <a:gd name="T42" fmla="*/ 477 w 1237"/>
                <a:gd name="T43" fmla="*/ 956 h 1721"/>
                <a:gd name="T44" fmla="*/ 448 w 1237"/>
                <a:gd name="T45" fmla="*/ 1197 h 1721"/>
                <a:gd name="T46" fmla="*/ 149 w 1237"/>
                <a:gd name="T47" fmla="*/ 1169 h 1721"/>
                <a:gd name="T48" fmla="*/ 448 w 1237"/>
                <a:gd name="T49" fmla="*/ 1140 h 1721"/>
                <a:gd name="T50" fmla="*/ 448 w 1237"/>
                <a:gd name="T51" fmla="*/ 1197 h 1721"/>
                <a:gd name="T52" fmla="*/ 178 w 1237"/>
                <a:gd name="T53" fmla="*/ 1324 h 1721"/>
                <a:gd name="T54" fmla="*/ 178 w 1237"/>
                <a:gd name="T55" fmla="*/ 1266 h 1721"/>
                <a:gd name="T56" fmla="*/ 477 w 1237"/>
                <a:gd name="T57" fmla="*/ 1295 h 1721"/>
                <a:gd name="T58" fmla="*/ 292 w 1237"/>
                <a:gd name="T59" fmla="*/ 270 h 1721"/>
                <a:gd name="T60" fmla="*/ 652 w 1237"/>
                <a:gd name="T61" fmla="*/ 190 h 1721"/>
                <a:gd name="T62" fmla="*/ 292 w 1237"/>
                <a:gd name="T63" fmla="*/ 312 h 1721"/>
                <a:gd name="T64" fmla="*/ 466 w 1237"/>
                <a:gd name="T65" fmla="*/ 57 h 1721"/>
                <a:gd name="T66" fmla="*/ 376 w 1237"/>
                <a:gd name="T67" fmla="*/ 133 h 1721"/>
                <a:gd name="T68" fmla="*/ 802 w 1237"/>
                <a:gd name="T69" fmla="*/ 845 h 1721"/>
                <a:gd name="T70" fmla="*/ 752 w 1237"/>
                <a:gd name="T71" fmla="*/ 979 h 1721"/>
                <a:gd name="T72" fmla="*/ 618 w 1237"/>
                <a:gd name="T73" fmla="*/ 929 h 1721"/>
                <a:gd name="T74" fmla="*/ 668 w 1237"/>
                <a:gd name="T75" fmla="*/ 795 h 1721"/>
                <a:gd name="T76" fmla="*/ 802 w 1237"/>
                <a:gd name="T77" fmla="*/ 845 h 1721"/>
                <a:gd name="T78" fmla="*/ 802 w 1237"/>
                <a:gd name="T79" fmla="*/ 512 h 1721"/>
                <a:gd name="T80" fmla="*/ 752 w 1237"/>
                <a:gd name="T81" fmla="*/ 646 h 1721"/>
                <a:gd name="T82" fmla="*/ 618 w 1237"/>
                <a:gd name="T83" fmla="*/ 596 h 1721"/>
                <a:gd name="T84" fmla="*/ 668 w 1237"/>
                <a:gd name="T85" fmla="*/ 462 h 1721"/>
                <a:gd name="T86" fmla="*/ 1224 w 1237"/>
                <a:gd name="T87" fmla="*/ 1591 h 1721"/>
                <a:gd name="T88" fmla="*/ 1037 w 1237"/>
                <a:gd name="T89" fmla="*/ 1258 h 1721"/>
                <a:gd name="T90" fmla="*/ 942 w 1237"/>
                <a:gd name="T91" fmla="*/ 315 h 1721"/>
                <a:gd name="T92" fmla="*/ 710 w 1237"/>
                <a:gd name="T93" fmla="*/ 212 h 1721"/>
                <a:gd name="T94" fmla="*/ 681 w 1237"/>
                <a:gd name="T95" fmla="*/ 133 h 1721"/>
                <a:gd name="T96" fmla="*/ 466 w 1237"/>
                <a:gd name="T97" fmla="*/ 0 h 1721"/>
                <a:gd name="T98" fmla="*/ 263 w 1237"/>
                <a:gd name="T99" fmla="*/ 133 h 1721"/>
                <a:gd name="T100" fmla="*/ 234 w 1237"/>
                <a:gd name="T101" fmla="*/ 212 h 1721"/>
                <a:gd name="T102" fmla="*/ 0 w 1237"/>
                <a:gd name="T103" fmla="*/ 315 h 1721"/>
                <a:gd name="T104" fmla="*/ 103 w 1237"/>
                <a:gd name="T105" fmla="*/ 1487 h 1721"/>
                <a:gd name="T106" fmla="*/ 763 w 1237"/>
                <a:gd name="T107" fmla="*/ 1532 h 1721"/>
                <a:gd name="T108" fmla="*/ 1103 w 1237"/>
                <a:gd name="T109" fmla="*/ 1712 h 1721"/>
                <a:gd name="T110" fmla="*/ 1150 w 1237"/>
                <a:gd name="T111" fmla="*/ 1712 h 1721"/>
                <a:gd name="T112" fmla="*/ 1224 w 1237"/>
                <a:gd name="T113" fmla="*/ 1591 h 1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37" h="1721">
                  <a:moveTo>
                    <a:pt x="1126" y="1641"/>
                  </a:moveTo>
                  <a:lnTo>
                    <a:pt x="1030" y="1545"/>
                  </a:lnTo>
                  <a:lnTo>
                    <a:pt x="1057" y="1518"/>
                  </a:lnTo>
                  <a:lnTo>
                    <a:pt x="1153" y="1614"/>
                  </a:lnTo>
                  <a:lnTo>
                    <a:pt x="1126" y="1641"/>
                  </a:lnTo>
                  <a:close/>
                  <a:moveTo>
                    <a:pt x="983" y="1498"/>
                  </a:moveTo>
                  <a:lnTo>
                    <a:pt x="947" y="1461"/>
                  </a:lnTo>
                  <a:lnTo>
                    <a:pt x="973" y="1435"/>
                  </a:lnTo>
                  <a:lnTo>
                    <a:pt x="1010" y="1471"/>
                  </a:lnTo>
                  <a:lnTo>
                    <a:pt x="983" y="1498"/>
                  </a:lnTo>
                  <a:close/>
                  <a:moveTo>
                    <a:pt x="763" y="1465"/>
                  </a:moveTo>
                  <a:cubicBezTo>
                    <a:pt x="649" y="1465"/>
                    <a:pt x="556" y="1372"/>
                    <a:pt x="556" y="1258"/>
                  </a:cubicBezTo>
                  <a:cubicBezTo>
                    <a:pt x="556" y="1143"/>
                    <a:pt x="649" y="1050"/>
                    <a:pt x="763" y="1050"/>
                  </a:cubicBezTo>
                  <a:cubicBezTo>
                    <a:pt x="840" y="1050"/>
                    <a:pt x="906" y="1092"/>
                    <a:pt x="942" y="1154"/>
                  </a:cubicBezTo>
                  <a:cubicBezTo>
                    <a:pt x="960" y="1185"/>
                    <a:pt x="970" y="1220"/>
                    <a:pt x="970" y="1258"/>
                  </a:cubicBezTo>
                  <a:cubicBezTo>
                    <a:pt x="970" y="1295"/>
                    <a:pt x="960" y="1331"/>
                    <a:pt x="942" y="1361"/>
                  </a:cubicBezTo>
                  <a:cubicBezTo>
                    <a:pt x="906" y="1423"/>
                    <a:pt x="840" y="1465"/>
                    <a:pt x="763" y="1465"/>
                  </a:cubicBezTo>
                  <a:close/>
                  <a:moveTo>
                    <a:pt x="448" y="519"/>
                  </a:moveTo>
                  <a:lnTo>
                    <a:pt x="178" y="519"/>
                  </a:lnTo>
                  <a:cubicBezTo>
                    <a:pt x="162" y="519"/>
                    <a:pt x="149" y="506"/>
                    <a:pt x="149" y="490"/>
                  </a:cubicBezTo>
                  <a:cubicBezTo>
                    <a:pt x="149" y="474"/>
                    <a:pt x="162" y="462"/>
                    <a:pt x="178" y="462"/>
                  </a:cubicBezTo>
                  <a:lnTo>
                    <a:pt x="448" y="462"/>
                  </a:lnTo>
                  <a:cubicBezTo>
                    <a:pt x="464" y="462"/>
                    <a:pt x="477" y="474"/>
                    <a:pt x="477" y="490"/>
                  </a:cubicBezTo>
                  <a:cubicBezTo>
                    <a:pt x="477" y="506"/>
                    <a:pt x="464" y="519"/>
                    <a:pt x="448" y="519"/>
                  </a:cubicBezTo>
                  <a:close/>
                  <a:moveTo>
                    <a:pt x="448" y="646"/>
                  </a:moveTo>
                  <a:lnTo>
                    <a:pt x="178" y="646"/>
                  </a:lnTo>
                  <a:cubicBezTo>
                    <a:pt x="162" y="646"/>
                    <a:pt x="149" y="633"/>
                    <a:pt x="149" y="617"/>
                  </a:cubicBezTo>
                  <a:cubicBezTo>
                    <a:pt x="149" y="601"/>
                    <a:pt x="162" y="588"/>
                    <a:pt x="178" y="588"/>
                  </a:cubicBezTo>
                  <a:lnTo>
                    <a:pt x="448" y="588"/>
                  </a:lnTo>
                  <a:cubicBezTo>
                    <a:pt x="464" y="588"/>
                    <a:pt x="477" y="601"/>
                    <a:pt x="477" y="617"/>
                  </a:cubicBezTo>
                  <a:cubicBezTo>
                    <a:pt x="477" y="633"/>
                    <a:pt x="464" y="646"/>
                    <a:pt x="448" y="646"/>
                  </a:cubicBezTo>
                  <a:close/>
                  <a:moveTo>
                    <a:pt x="448" y="858"/>
                  </a:moveTo>
                  <a:lnTo>
                    <a:pt x="178" y="858"/>
                  </a:lnTo>
                  <a:cubicBezTo>
                    <a:pt x="162" y="858"/>
                    <a:pt x="149" y="845"/>
                    <a:pt x="149" y="829"/>
                  </a:cubicBezTo>
                  <a:cubicBezTo>
                    <a:pt x="149" y="814"/>
                    <a:pt x="162" y="801"/>
                    <a:pt x="178" y="801"/>
                  </a:cubicBezTo>
                  <a:lnTo>
                    <a:pt x="448" y="801"/>
                  </a:lnTo>
                  <a:cubicBezTo>
                    <a:pt x="464" y="801"/>
                    <a:pt x="477" y="814"/>
                    <a:pt x="477" y="829"/>
                  </a:cubicBezTo>
                  <a:cubicBezTo>
                    <a:pt x="477" y="845"/>
                    <a:pt x="464" y="858"/>
                    <a:pt x="448" y="858"/>
                  </a:cubicBezTo>
                  <a:close/>
                  <a:moveTo>
                    <a:pt x="448" y="985"/>
                  </a:moveTo>
                  <a:lnTo>
                    <a:pt x="178" y="985"/>
                  </a:lnTo>
                  <a:cubicBezTo>
                    <a:pt x="162" y="985"/>
                    <a:pt x="149" y="972"/>
                    <a:pt x="149" y="956"/>
                  </a:cubicBezTo>
                  <a:cubicBezTo>
                    <a:pt x="149" y="940"/>
                    <a:pt x="162" y="927"/>
                    <a:pt x="178" y="927"/>
                  </a:cubicBezTo>
                  <a:lnTo>
                    <a:pt x="448" y="927"/>
                  </a:lnTo>
                  <a:cubicBezTo>
                    <a:pt x="464" y="927"/>
                    <a:pt x="477" y="940"/>
                    <a:pt x="477" y="956"/>
                  </a:cubicBezTo>
                  <a:cubicBezTo>
                    <a:pt x="477" y="972"/>
                    <a:pt x="464" y="985"/>
                    <a:pt x="448" y="985"/>
                  </a:cubicBezTo>
                  <a:close/>
                  <a:moveTo>
                    <a:pt x="448" y="1197"/>
                  </a:moveTo>
                  <a:lnTo>
                    <a:pt x="178" y="1197"/>
                  </a:lnTo>
                  <a:cubicBezTo>
                    <a:pt x="162" y="1197"/>
                    <a:pt x="149" y="1184"/>
                    <a:pt x="149" y="1169"/>
                  </a:cubicBezTo>
                  <a:cubicBezTo>
                    <a:pt x="149" y="1153"/>
                    <a:pt x="162" y="1140"/>
                    <a:pt x="178" y="1140"/>
                  </a:cubicBezTo>
                  <a:lnTo>
                    <a:pt x="448" y="1140"/>
                  </a:lnTo>
                  <a:cubicBezTo>
                    <a:pt x="464" y="1140"/>
                    <a:pt x="477" y="1153"/>
                    <a:pt x="477" y="1169"/>
                  </a:cubicBezTo>
                  <a:cubicBezTo>
                    <a:pt x="477" y="1184"/>
                    <a:pt x="464" y="1197"/>
                    <a:pt x="448" y="1197"/>
                  </a:cubicBezTo>
                  <a:close/>
                  <a:moveTo>
                    <a:pt x="448" y="1324"/>
                  </a:moveTo>
                  <a:lnTo>
                    <a:pt x="178" y="1324"/>
                  </a:lnTo>
                  <a:cubicBezTo>
                    <a:pt x="162" y="1324"/>
                    <a:pt x="149" y="1311"/>
                    <a:pt x="149" y="1295"/>
                  </a:cubicBezTo>
                  <a:cubicBezTo>
                    <a:pt x="149" y="1279"/>
                    <a:pt x="162" y="1266"/>
                    <a:pt x="178" y="1266"/>
                  </a:cubicBezTo>
                  <a:lnTo>
                    <a:pt x="448" y="1266"/>
                  </a:lnTo>
                  <a:cubicBezTo>
                    <a:pt x="464" y="1266"/>
                    <a:pt x="477" y="1279"/>
                    <a:pt x="477" y="1295"/>
                  </a:cubicBezTo>
                  <a:cubicBezTo>
                    <a:pt x="477" y="1311"/>
                    <a:pt x="464" y="1324"/>
                    <a:pt x="448" y="1324"/>
                  </a:cubicBezTo>
                  <a:close/>
                  <a:moveTo>
                    <a:pt x="292" y="270"/>
                  </a:moveTo>
                  <a:lnTo>
                    <a:pt x="292" y="190"/>
                  </a:lnTo>
                  <a:lnTo>
                    <a:pt x="652" y="190"/>
                  </a:lnTo>
                  <a:lnTo>
                    <a:pt x="652" y="312"/>
                  </a:lnTo>
                  <a:lnTo>
                    <a:pt x="292" y="312"/>
                  </a:lnTo>
                  <a:lnTo>
                    <a:pt x="292" y="270"/>
                  </a:lnTo>
                  <a:close/>
                  <a:moveTo>
                    <a:pt x="466" y="57"/>
                  </a:moveTo>
                  <a:cubicBezTo>
                    <a:pt x="511" y="57"/>
                    <a:pt x="548" y="90"/>
                    <a:pt x="556" y="133"/>
                  </a:cubicBezTo>
                  <a:lnTo>
                    <a:pt x="376" y="133"/>
                  </a:lnTo>
                  <a:cubicBezTo>
                    <a:pt x="384" y="90"/>
                    <a:pt x="421" y="57"/>
                    <a:pt x="466" y="57"/>
                  </a:cubicBezTo>
                  <a:close/>
                  <a:moveTo>
                    <a:pt x="802" y="845"/>
                  </a:moveTo>
                  <a:lnTo>
                    <a:pt x="802" y="929"/>
                  </a:lnTo>
                  <a:cubicBezTo>
                    <a:pt x="802" y="957"/>
                    <a:pt x="780" y="979"/>
                    <a:pt x="752" y="979"/>
                  </a:cubicBezTo>
                  <a:lnTo>
                    <a:pt x="668" y="979"/>
                  </a:lnTo>
                  <a:cubicBezTo>
                    <a:pt x="640" y="979"/>
                    <a:pt x="618" y="957"/>
                    <a:pt x="618" y="929"/>
                  </a:cubicBezTo>
                  <a:lnTo>
                    <a:pt x="618" y="845"/>
                  </a:lnTo>
                  <a:cubicBezTo>
                    <a:pt x="618" y="817"/>
                    <a:pt x="640" y="795"/>
                    <a:pt x="668" y="795"/>
                  </a:cubicBezTo>
                  <a:lnTo>
                    <a:pt x="752" y="795"/>
                  </a:lnTo>
                  <a:cubicBezTo>
                    <a:pt x="780" y="795"/>
                    <a:pt x="802" y="817"/>
                    <a:pt x="802" y="845"/>
                  </a:cubicBezTo>
                  <a:close/>
                  <a:moveTo>
                    <a:pt x="752" y="462"/>
                  </a:moveTo>
                  <a:cubicBezTo>
                    <a:pt x="780" y="462"/>
                    <a:pt x="802" y="484"/>
                    <a:pt x="802" y="512"/>
                  </a:cubicBezTo>
                  <a:lnTo>
                    <a:pt x="802" y="596"/>
                  </a:lnTo>
                  <a:cubicBezTo>
                    <a:pt x="802" y="623"/>
                    <a:pt x="780" y="646"/>
                    <a:pt x="752" y="646"/>
                  </a:cubicBezTo>
                  <a:lnTo>
                    <a:pt x="668" y="646"/>
                  </a:lnTo>
                  <a:cubicBezTo>
                    <a:pt x="640" y="646"/>
                    <a:pt x="618" y="623"/>
                    <a:pt x="618" y="596"/>
                  </a:cubicBezTo>
                  <a:lnTo>
                    <a:pt x="618" y="512"/>
                  </a:lnTo>
                  <a:cubicBezTo>
                    <a:pt x="618" y="484"/>
                    <a:pt x="640" y="462"/>
                    <a:pt x="668" y="462"/>
                  </a:cubicBezTo>
                  <a:lnTo>
                    <a:pt x="752" y="462"/>
                  </a:lnTo>
                  <a:close/>
                  <a:moveTo>
                    <a:pt x="1224" y="1591"/>
                  </a:moveTo>
                  <a:lnTo>
                    <a:pt x="1009" y="1377"/>
                  </a:lnTo>
                  <a:cubicBezTo>
                    <a:pt x="1027" y="1341"/>
                    <a:pt x="1037" y="1300"/>
                    <a:pt x="1037" y="1258"/>
                  </a:cubicBezTo>
                  <a:cubicBezTo>
                    <a:pt x="1037" y="1175"/>
                    <a:pt x="1000" y="1101"/>
                    <a:pt x="942" y="1051"/>
                  </a:cubicBezTo>
                  <a:lnTo>
                    <a:pt x="942" y="315"/>
                  </a:lnTo>
                  <a:cubicBezTo>
                    <a:pt x="942" y="258"/>
                    <a:pt x="896" y="212"/>
                    <a:pt x="840" y="212"/>
                  </a:cubicBezTo>
                  <a:lnTo>
                    <a:pt x="710" y="212"/>
                  </a:lnTo>
                  <a:lnTo>
                    <a:pt x="710" y="162"/>
                  </a:lnTo>
                  <a:cubicBezTo>
                    <a:pt x="710" y="146"/>
                    <a:pt x="697" y="133"/>
                    <a:pt x="681" y="133"/>
                  </a:cubicBezTo>
                  <a:lnTo>
                    <a:pt x="614" y="133"/>
                  </a:lnTo>
                  <a:cubicBezTo>
                    <a:pt x="606" y="58"/>
                    <a:pt x="543" y="0"/>
                    <a:pt x="466" y="0"/>
                  </a:cubicBezTo>
                  <a:cubicBezTo>
                    <a:pt x="389" y="0"/>
                    <a:pt x="326" y="58"/>
                    <a:pt x="318" y="133"/>
                  </a:cubicBezTo>
                  <a:lnTo>
                    <a:pt x="263" y="133"/>
                  </a:lnTo>
                  <a:cubicBezTo>
                    <a:pt x="247" y="133"/>
                    <a:pt x="234" y="146"/>
                    <a:pt x="234" y="162"/>
                  </a:cubicBezTo>
                  <a:lnTo>
                    <a:pt x="234" y="212"/>
                  </a:lnTo>
                  <a:lnTo>
                    <a:pt x="103" y="212"/>
                  </a:lnTo>
                  <a:cubicBezTo>
                    <a:pt x="46" y="212"/>
                    <a:pt x="0" y="258"/>
                    <a:pt x="0" y="315"/>
                  </a:cubicBezTo>
                  <a:lnTo>
                    <a:pt x="0" y="1384"/>
                  </a:lnTo>
                  <a:cubicBezTo>
                    <a:pt x="0" y="1441"/>
                    <a:pt x="46" y="1487"/>
                    <a:pt x="103" y="1487"/>
                  </a:cubicBezTo>
                  <a:lnTo>
                    <a:pt x="613" y="1487"/>
                  </a:lnTo>
                  <a:cubicBezTo>
                    <a:pt x="656" y="1515"/>
                    <a:pt x="708" y="1532"/>
                    <a:pt x="763" y="1532"/>
                  </a:cubicBezTo>
                  <a:cubicBezTo>
                    <a:pt x="809" y="1532"/>
                    <a:pt x="853" y="1520"/>
                    <a:pt x="891" y="1500"/>
                  </a:cubicBezTo>
                  <a:lnTo>
                    <a:pt x="1103" y="1712"/>
                  </a:lnTo>
                  <a:cubicBezTo>
                    <a:pt x="1109" y="1718"/>
                    <a:pt x="1118" y="1721"/>
                    <a:pt x="1126" y="1721"/>
                  </a:cubicBezTo>
                  <a:cubicBezTo>
                    <a:pt x="1135" y="1721"/>
                    <a:pt x="1143" y="1718"/>
                    <a:pt x="1150" y="1712"/>
                  </a:cubicBezTo>
                  <a:lnTo>
                    <a:pt x="1224" y="1638"/>
                  </a:lnTo>
                  <a:cubicBezTo>
                    <a:pt x="1237" y="1625"/>
                    <a:pt x="1237" y="1604"/>
                    <a:pt x="1224" y="15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7" name="Freeform 144"/>
            <p:cNvSpPr>
              <a:spLocks/>
            </p:cNvSpPr>
            <p:nvPr/>
          </p:nvSpPr>
          <p:spPr bwMode="auto">
            <a:xfrm>
              <a:off x="8191500" y="4124325"/>
              <a:ext cx="161925" cy="138113"/>
            </a:xfrm>
            <a:prstGeom prst="mathMultiply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8" name="Doctor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 bwMode="auto">
          <a:xfrm>
            <a:off x="5363439" y="1284607"/>
            <a:ext cx="470188" cy="466385"/>
            <a:chOff x="4269" y="2352"/>
            <a:chExt cx="1484" cy="1472"/>
          </a:xfrm>
          <a:solidFill>
            <a:schemeClr val="bg1"/>
          </a:solidFill>
        </p:grpSpPr>
        <p:sp>
          <p:nvSpPr>
            <p:cNvPr id="99" name="Freeform 13"/>
            <p:cNvSpPr>
              <a:spLocks/>
            </p:cNvSpPr>
            <p:nvPr/>
          </p:nvSpPr>
          <p:spPr bwMode="auto">
            <a:xfrm>
              <a:off x="4650" y="3029"/>
              <a:ext cx="1103" cy="795"/>
            </a:xfrm>
            <a:custGeom>
              <a:avLst/>
              <a:gdLst>
                <a:gd name="T0" fmla="*/ 762 w 930"/>
                <a:gd name="T1" fmla="*/ 0 h 670"/>
                <a:gd name="T2" fmla="*/ 930 w 930"/>
                <a:gd name="T3" fmla="*/ 158 h 670"/>
                <a:gd name="T4" fmla="*/ 930 w 930"/>
                <a:gd name="T5" fmla="*/ 607 h 670"/>
                <a:gd name="T6" fmla="*/ 927 w 930"/>
                <a:gd name="T7" fmla="*/ 670 h 670"/>
                <a:gd name="T8" fmla="*/ 447 w 930"/>
                <a:gd name="T9" fmla="*/ 670 h 670"/>
                <a:gd name="T10" fmla="*/ 447 w 930"/>
                <a:gd name="T11" fmla="*/ 234 h 670"/>
                <a:gd name="T12" fmla="*/ 428 w 930"/>
                <a:gd name="T13" fmla="*/ 234 h 670"/>
                <a:gd name="T14" fmla="*/ 339 w 930"/>
                <a:gd name="T15" fmla="*/ 367 h 670"/>
                <a:gd name="T16" fmla="*/ 271 w 930"/>
                <a:gd name="T17" fmla="*/ 396 h 670"/>
                <a:gd name="T18" fmla="*/ 62 w 930"/>
                <a:gd name="T19" fmla="*/ 396 h 670"/>
                <a:gd name="T20" fmla="*/ 0 w 930"/>
                <a:gd name="T21" fmla="*/ 333 h 670"/>
                <a:gd name="T22" fmla="*/ 62 w 930"/>
                <a:gd name="T23" fmla="*/ 271 h 670"/>
                <a:gd name="T24" fmla="*/ 253 w 930"/>
                <a:gd name="T25" fmla="*/ 271 h 670"/>
                <a:gd name="T26" fmla="*/ 384 w 930"/>
                <a:gd name="T27" fmla="*/ 72 h 670"/>
                <a:gd name="T28" fmla="*/ 527 w 930"/>
                <a:gd name="T29" fmla="*/ 1 h 670"/>
                <a:gd name="T30" fmla="*/ 626 w 930"/>
                <a:gd name="T31" fmla="*/ 200 h 670"/>
                <a:gd name="T32" fmla="*/ 626 w 930"/>
                <a:gd name="T33" fmla="*/ 433 h 670"/>
                <a:gd name="T34" fmla="*/ 595 w 930"/>
                <a:gd name="T35" fmla="*/ 479 h 670"/>
                <a:gd name="T36" fmla="*/ 645 w 930"/>
                <a:gd name="T37" fmla="*/ 529 h 670"/>
                <a:gd name="T38" fmla="*/ 695 w 930"/>
                <a:gd name="T39" fmla="*/ 479 h 670"/>
                <a:gd name="T40" fmla="*/ 664 w 930"/>
                <a:gd name="T41" fmla="*/ 433 h 670"/>
                <a:gd name="T42" fmla="*/ 664 w 930"/>
                <a:gd name="T43" fmla="*/ 200 h 670"/>
                <a:gd name="T44" fmla="*/ 762 w 930"/>
                <a:gd name="T45" fmla="*/ 0 h 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30" h="670">
                  <a:moveTo>
                    <a:pt x="762" y="0"/>
                  </a:moveTo>
                  <a:cubicBezTo>
                    <a:pt x="867" y="0"/>
                    <a:pt x="930" y="63"/>
                    <a:pt x="930" y="158"/>
                  </a:cubicBezTo>
                  <a:lnTo>
                    <a:pt x="930" y="607"/>
                  </a:lnTo>
                  <a:cubicBezTo>
                    <a:pt x="930" y="642"/>
                    <a:pt x="927" y="670"/>
                    <a:pt x="927" y="670"/>
                  </a:cubicBezTo>
                  <a:lnTo>
                    <a:pt x="447" y="670"/>
                  </a:lnTo>
                  <a:lnTo>
                    <a:pt x="447" y="234"/>
                  </a:lnTo>
                  <a:lnTo>
                    <a:pt x="428" y="234"/>
                  </a:lnTo>
                  <a:lnTo>
                    <a:pt x="339" y="367"/>
                  </a:lnTo>
                  <a:cubicBezTo>
                    <a:pt x="324" y="386"/>
                    <a:pt x="295" y="396"/>
                    <a:pt x="271" y="396"/>
                  </a:cubicBezTo>
                  <a:lnTo>
                    <a:pt x="62" y="396"/>
                  </a:lnTo>
                  <a:cubicBezTo>
                    <a:pt x="28" y="396"/>
                    <a:pt x="0" y="368"/>
                    <a:pt x="0" y="333"/>
                  </a:cubicBezTo>
                  <a:cubicBezTo>
                    <a:pt x="0" y="299"/>
                    <a:pt x="28" y="271"/>
                    <a:pt x="62" y="271"/>
                  </a:cubicBezTo>
                  <a:lnTo>
                    <a:pt x="253" y="271"/>
                  </a:lnTo>
                  <a:lnTo>
                    <a:pt x="384" y="72"/>
                  </a:lnTo>
                  <a:cubicBezTo>
                    <a:pt x="416" y="24"/>
                    <a:pt x="475" y="1"/>
                    <a:pt x="527" y="1"/>
                  </a:cubicBezTo>
                  <a:cubicBezTo>
                    <a:pt x="527" y="141"/>
                    <a:pt x="562" y="200"/>
                    <a:pt x="626" y="200"/>
                  </a:cubicBezTo>
                  <a:lnTo>
                    <a:pt x="626" y="433"/>
                  </a:lnTo>
                  <a:cubicBezTo>
                    <a:pt x="608" y="441"/>
                    <a:pt x="595" y="459"/>
                    <a:pt x="595" y="479"/>
                  </a:cubicBezTo>
                  <a:cubicBezTo>
                    <a:pt x="595" y="507"/>
                    <a:pt x="617" y="529"/>
                    <a:pt x="645" y="529"/>
                  </a:cubicBezTo>
                  <a:cubicBezTo>
                    <a:pt x="673" y="529"/>
                    <a:pt x="695" y="506"/>
                    <a:pt x="695" y="479"/>
                  </a:cubicBezTo>
                  <a:cubicBezTo>
                    <a:pt x="695" y="458"/>
                    <a:pt x="682" y="440"/>
                    <a:pt x="664" y="433"/>
                  </a:cubicBezTo>
                  <a:lnTo>
                    <a:pt x="664" y="200"/>
                  </a:lnTo>
                  <a:cubicBezTo>
                    <a:pt x="727" y="200"/>
                    <a:pt x="762" y="140"/>
                    <a:pt x="762" y="0"/>
                  </a:cubicBezTo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0" name="Freeform 14"/>
            <p:cNvSpPr>
              <a:spLocks/>
            </p:cNvSpPr>
            <p:nvPr/>
          </p:nvSpPr>
          <p:spPr bwMode="auto">
            <a:xfrm>
              <a:off x="5323" y="3029"/>
              <a:ext cx="185" cy="193"/>
            </a:xfrm>
            <a:custGeom>
              <a:avLst/>
              <a:gdLst>
                <a:gd name="T0" fmla="*/ 156 w 156"/>
                <a:gd name="T1" fmla="*/ 0 h 163"/>
                <a:gd name="T2" fmla="*/ 78 w 156"/>
                <a:gd name="T3" fmla="*/ 163 h 163"/>
                <a:gd name="T4" fmla="*/ 0 w 156"/>
                <a:gd name="T5" fmla="*/ 0 h 163"/>
                <a:gd name="T6" fmla="*/ 156 w 156"/>
                <a:gd name="T7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163">
                  <a:moveTo>
                    <a:pt x="156" y="0"/>
                  </a:moveTo>
                  <a:cubicBezTo>
                    <a:pt x="155" y="144"/>
                    <a:pt x="130" y="163"/>
                    <a:pt x="78" y="163"/>
                  </a:cubicBezTo>
                  <a:cubicBezTo>
                    <a:pt x="26" y="163"/>
                    <a:pt x="1" y="144"/>
                    <a:pt x="0" y="0"/>
                  </a:cubicBezTo>
                  <a:lnTo>
                    <a:pt x="1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1" name="Oval 15"/>
            <p:cNvSpPr>
              <a:spLocks noChangeArrowheads="1"/>
            </p:cNvSpPr>
            <p:nvPr/>
          </p:nvSpPr>
          <p:spPr bwMode="auto">
            <a:xfrm>
              <a:off x="5244" y="2644"/>
              <a:ext cx="340" cy="341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Oval 16"/>
            <p:cNvSpPr>
              <a:spLocks noChangeArrowheads="1"/>
            </p:cNvSpPr>
            <p:nvPr/>
          </p:nvSpPr>
          <p:spPr bwMode="auto">
            <a:xfrm>
              <a:off x="4959" y="2592"/>
              <a:ext cx="74" cy="76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 17"/>
            <p:cNvSpPr>
              <a:spLocks/>
            </p:cNvSpPr>
            <p:nvPr/>
          </p:nvSpPr>
          <p:spPr bwMode="auto">
            <a:xfrm>
              <a:off x="4673" y="2352"/>
              <a:ext cx="108" cy="108"/>
            </a:xfrm>
            <a:custGeom>
              <a:avLst/>
              <a:gdLst>
                <a:gd name="T0" fmla="*/ 46 w 91"/>
                <a:gd name="T1" fmla="*/ 91 h 91"/>
                <a:gd name="T2" fmla="*/ 91 w 91"/>
                <a:gd name="T3" fmla="*/ 46 h 91"/>
                <a:gd name="T4" fmla="*/ 46 w 91"/>
                <a:gd name="T5" fmla="*/ 0 h 91"/>
                <a:gd name="T6" fmla="*/ 0 w 91"/>
                <a:gd name="T7" fmla="*/ 46 h 91"/>
                <a:gd name="T8" fmla="*/ 46 w 91"/>
                <a:gd name="T9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46" y="91"/>
                  </a:moveTo>
                  <a:cubicBezTo>
                    <a:pt x="70" y="91"/>
                    <a:pt x="91" y="71"/>
                    <a:pt x="91" y="46"/>
                  </a:cubicBezTo>
                  <a:cubicBezTo>
                    <a:pt x="91" y="21"/>
                    <a:pt x="70" y="0"/>
                    <a:pt x="46" y="0"/>
                  </a:cubicBezTo>
                  <a:cubicBezTo>
                    <a:pt x="20" y="0"/>
                    <a:pt x="0" y="21"/>
                    <a:pt x="0" y="46"/>
                  </a:cubicBezTo>
                  <a:cubicBezTo>
                    <a:pt x="0" y="71"/>
                    <a:pt x="20" y="91"/>
                    <a:pt x="46" y="9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4" name="Oval 18"/>
            <p:cNvSpPr>
              <a:spLocks noChangeArrowheads="1"/>
            </p:cNvSpPr>
            <p:nvPr/>
          </p:nvSpPr>
          <p:spPr bwMode="auto">
            <a:xfrm>
              <a:off x="4381" y="2352"/>
              <a:ext cx="109" cy="10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5" name="Freeform 19"/>
            <p:cNvSpPr>
              <a:spLocks/>
            </p:cNvSpPr>
            <p:nvPr/>
          </p:nvSpPr>
          <p:spPr bwMode="auto">
            <a:xfrm>
              <a:off x="4269" y="2475"/>
              <a:ext cx="832" cy="541"/>
            </a:xfrm>
            <a:custGeom>
              <a:avLst/>
              <a:gdLst>
                <a:gd name="T0" fmla="*/ 589 w 702"/>
                <a:gd name="T1" fmla="*/ 455 h 455"/>
                <a:gd name="T2" fmla="*/ 608 w 702"/>
                <a:gd name="T3" fmla="*/ 325 h 455"/>
                <a:gd name="T4" fmla="*/ 622 w 702"/>
                <a:gd name="T5" fmla="*/ 436 h 455"/>
                <a:gd name="T6" fmla="*/ 660 w 702"/>
                <a:gd name="T7" fmla="*/ 436 h 455"/>
                <a:gd name="T8" fmla="*/ 674 w 702"/>
                <a:gd name="T9" fmla="*/ 228 h 455"/>
                <a:gd name="T10" fmla="*/ 688 w 702"/>
                <a:gd name="T11" fmla="*/ 312 h 455"/>
                <a:gd name="T12" fmla="*/ 702 w 702"/>
                <a:gd name="T13" fmla="*/ 218 h 455"/>
                <a:gd name="T14" fmla="*/ 573 w 702"/>
                <a:gd name="T15" fmla="*/ 178 h 455"/>
                <a:gd name="T16" fmla="*/ 509 w 702"/>
                <a:gd name="T17" fmla="*/ 50 h 455"/>
                <a:gd name="T18" fmla="*/ 337 w 702"/>
                <a:gd name="T19" fmla="*/ 1 h 455"/>
                <a:gd name="T20" fmla="*/ 261 w 702"/>
                <a:gd name="T21" fmla="*/ 115 h 455"/>
                <a:gd name="T22" fmla="*/ 186 w 702"/>
                <a:gd name="T23" fmla="*/ 1 h 455"/>
                <a:gd name="T24" fmla="*/ 39 w 702"/>
                <a:gd name="T25" fmla="*/ 50 h 455"/>
                <a:gd name="T26" fmla="*/ 16 w 702"/>
                <a:gd name="T27" fmla="*/ 202 h 455"/>
                <a:gd name="T28" fmla="*/ 75 w 702"/>
                <a:gd name="T29" fmla="*/ 65 h 455"/>
                <a:gd name="T30" fmla="*/ 41 w 702"/>
                <a:gd name="T31" fmla="*/ 278 h 455"/>
                <a:gd name="T32" fmla="*/ 86 w 702"/>
                <a:gd name="T33" fmla="*/ 429 h 455"/>
                <a:gd name="T34" fmla="*/ 131 w 702"/>
                <a:gd name="T35" fmla="*/ 429 h 455"/>
                <a:gd name="T36" fmla="*/ 150 w 702"/>
                <a:gd name="T37" fmla="*/ 278 h 455"/>
                <a:gd name="T38" fmla="*/ 173 w 702"/>
                <a:gd name="T39" fmla="*/ 452 h 455"/>
                <a:gd name="T40" fmla="*/ 196 w 702"/>
                <a:gd name="T41" fmla="*/ 278 h 455"/>
                <a:gd name="T42" fmla="*/ 189 w 702"/>
                <a:gd name="T43" fmla="*/ 65 h 455"/>
                <a:gd name="T44" fmla="*/ 242 w 702"/>
                <a:gd name="T45" fmla="*/ 188 h 455"/>
                <a:gd name="T46" fmla="*/ 281 w 702"/>
                <a:gd name="T47" fmla="*/ 188 h 455"/>
                <a:gd name="T48" fmla="*/ 332 w 702"/>
                <a:gd name="T49" fmla="*/ 65 h 455"/>
                <a:gd name="T50" fmla="*/ 358 w 702"/>
                <a:gd name="T51" fmla="*/ 451 h 455"/>
                <a:gd name="T52" fmla="*/ 385 w 702"/>
                <a:gd name="T53" fmla="*/ 220 h 455"/>
                <a:gd name="T54" fmla="*/ 404 w 702"/>
                <a:gd name="T55" fmla="*/ 425 h 455"/>
                <a:gd name="T56" fmla="*/ 458 w 702"/>
                <a:gd name="T57" fmla="*/ 425 h 455"/>
                <a:gd name="T58" fmla="*/ 475 w 702"/>
                <a:gd name="T59" fmla="*/ 65 h 455"/>
                <a:gd name="T60" fmla="*/ 525 w 702"/>
                <a:gd name="T61" fmla="*/ 200 h 455"/>
                <a:gd name="T62" fmla="*/ 570 w 702"/>
                <a:gd name="T63" fmla="*/ 436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02" h="455">
                  <a:moveTo>
                    <a:pt x="570" y="436"/>
                  </a:moveTo>
                  <a:cubicBezTo>
                    <a:pt x="570" y="446"/>
                    <a:pt x="579" y="455"/>
                    <a:pt x="589" y="455"/>
                  </a:cubicBezTo>
                  <a:cubicBezTo>
                    <a:pt x="600" y="455"/>
                    <a:pt x="608" y="446"/>
                    <a:pt x="608" y="436"/>
                  </a:cubicBezTo>
                  <a:lnTo>
                    <a:pt x="608" y="325"/>
                  </a:lnTo>
                  <a:lnTo>
                    <a:pt x="622" y="325"/>
                  </a:lnTo>
                  <a:lnTo>
                    <a:pt x="622" y="436"/>
                  </a:lnTo>
                  <a:cubicBezTo>
                    <a:pt x="622" y="446"/>
                    <a:pt x="631" y="455"/>
                    <a:pt x="641" y="455"/>
                  </a:cubicBezTo>
                  <a:cubicBezTo>
                    <a:pt x="651" y="455"/>
                    <a:pt x="660" y="446"/>
                    <a:pt x="660" y="436"/>
                  </a:cubicBezTo>
                  <a:lnTo>
                    <a:pt x="660" y="228"/>
                  </a:lnTo>
                  <a:lnTo>
                    <a:pt x="674" y="228"/>
                  </a:lnTo>
                  <a:lnTo>
                    <a:pt x="674" y="298"/>
                  </a:lnTo>
                  <a:cubicBezTo>
                    <a:pt x="674" y="306"/>
                    <a:pt x="680" y="312"/>
                    <a:pt x="688" y="312"/>
                  </a:cubicBezTo>
                  <a:cubicBezTo>
                    <a:pt x="696" y="312"/>
                    <a:pt x="702" y="306"/>
                    <a:pt x="702" y="298"/>
                  </a:cubicBezTo>
                  <a:lnTo>
                    <a:pt x="702" y="218"/>
                  </a:lnTo>
                  <a:cubicBezTo>
                    <a:pt x="702" y="196"/>
                    <a:pt x="682" y="177"/>
                    <a:pt x="660" y="177"/>
                  </a:cubicBezTo>
                  <a:cubicBezTo>
                    <a:pt x="660" y="177"/>
                    <a:pt x="573" y="178"/>
                    <a:pt x="573" y="178"/>
                  </a:cubicBezTo>
                  <a:lnTo>
                    <a:pt x="545" y="175"/>
                  </a:lnTo>
                  <a:lnTo>
                    <a:pt x="509" y="50"/>
                  </a:lnTo>
                  <a:cubicBezTo>
                    <a:pt x="495" y="0"/>
                    <a:pt x="453" y="1"/>
                    <a:pt x="453" y="1"/>
                  </a:cubicBezTo>
                  <a:lnTo>
                    <a:pt x="337" y="1"/>
                  </a:lnTo>
                  <a:cubicBezTo>
                    <a:pt x="337" y="1"/>
                    <a:pt x="294" y="0"/>
                    <a:pt x="280" y="50"/>
                  </a:cubicBezTo>
                  <a:lnTo>
                    <a:pt x="261" y="115"/>
                  </a:lnTo>
                  <a:lnTo>
                    <a:pt x="242" y="50"/>
                  </a:lnTo>
                  <a:cubicBezTo>
                    <a:pt x="228" y="0"/>
                    <a:pt x="186" y="1"/>
                    <a:pt x="186" y="1"/>
                  </a:cubicBezTo>
                  <a:lnTo>
                    <a:pt x="96" y="1"/>
                  </a:lnTo>
                  <a:cubicBezTo>
                    <a:pt x="96" y="1"/>
                    <a:pt x="54" y="0"/>
                    <a:pt x="39" y="50"/>
                  </a:cubicBezTo>
                  <a:lnTo>
                    <a:pt x="3" y="176"/>
                  </a:lnTo>
                  <a:cubicBezTo>
                    <a:pt x="0" y="188"/>
                    <a:pt x="5" y="199"/>
                    <a:pt x="16" y="202"/>
                  </a:cubicBezTo>
                  <a:cubicBezTo>
                    <a:pt x="26" y="205"/>
                    <a:pt x="37" y="198"/>
                    <a:pt x="40" y="188"/>
                  </a:cubicBezTo>
                  <a:lnTo>
                    <a:pt x="75" y="65"/>
                  </a:lnTo>
                  <a:lnTo>
                    <a:pt x="92" y="65"/>
                  </a:lnTo>
                  <a:lnTo>
                    <a:pt x="41" y="278"/>
                  </a:lnTo>
                  <a:lnTo>
                    <a:pt x="86" y="278"/>
                  </a:lnTo>
                  <a:lnTo>
                    <a:pt x="86" y="429"/>
                  </a:lnTo>
                  <a:cubicBezTo>
                    <a:pt x="86" y="441"/>
                    <a:pt x="96" y="452"/>
                    <a:pt x="109" y="452"/>
                  </a:cubicBezTo>
                  <a:cubicBezTo>
                    <a:pt x="121" y="452"/>
                    <a:pt x="131" y="441"/>
                    <a:pt x="131" y="429"/>
                  </a:cubicBezTo>
                  <a:lnTo>
                    <a:pt x="131" y="278"/>
                  </a:lnTo>
                  <a:lnTo>
                    <a:pt x="150" y="278"/>
                  </a:lnTo>
                  <a:lnTo>
                    <a:pt x="150" y="429"/>
                  </a:lnTo>
                  <a:cubicBezTo>
                    <a:pt x="150" y="441"/>
                    <a:pt x="160" y="452"/>
                    <a:pt x="173" y="452"/>
                  </a:cubicBezTo>
                  <a:cubicBezTo>
                    <a:pt x="185" y="452"/>
                    <a:pt x="196" y="441"/>
                    <a:pt x="196" y="429"/>
                  </a:cubicBezTo>
                  <a:lnTo>
                    <a:pt x="196" y="278"/>
                  </a:lnTo>
                  <a:lnTo>
                    <a:pt x="240" y="278"/>
                  </a:lnTo>
                  <a:lnTo>
                    <a:pt x="189" y="65"/>
                  </a:lnTo>
                  <a:lnTo>
                    <a:pt x="206" y="65"/>
                  </a:lnTo>
                  <a:lnTo>
                    <a:pt x="242" y="188"/>
                  </a:lnTo>
                  <a:cubicBezTo>
                    <a:pt x="244" y="196"/>
                    <a:pt x="251" y="203"/>
                    <a:pt x="260" y="202"/>
                  </a:cubicBezTo>
                  <a:cubicBezTo>
                    <a:pt x="269" y="203"/>
                    <a:pt x="278" y="196"/>
                    <a:pt x="281" y="188"/>
                  </a:cubicBezTo>
                  <a:lnTo>
                    <a:pt x="316" y="65"/>
                  </a:lnTo>
                  <a:lnTo>
                    <a:pt x="332" y="65"/>
                  </a:lnTo>
                  <a:lnTo>
                    <a:pt x="332" y="425"/>
                  </a:lnTo>
                  <a:cubicBezTo>
                    <a:pt x="332" y="439"/>
                    <a:pt x="344" y="451"/>
                    <a:pt x="358" y="451"/>
                  </a:cubicBezTo>
                  <a:cubicBezTo>
                    <a:pt x="373" y="451"/>
                    <a:pt x="385" y="439"/>
                    <a:pt x="385" y="425"/>
                  </a:cubicBezTo>
                  <a:lnTo>
                    <a:pt x="385" y="220"/>
                  </a:lnTo>
                  <a:lnTo>
                    <a:pt x="404" y="220"/>
                  </a:lnTo>
                  <a:lnTo>
                    <a:pt x="404" y="425"/>
                  </a:lnTo>
                  <a:cubicBezTo>
                    <a:pt x="404" y="439"/>
                    <a:pt x="416" y="451"/>
                    <a:pt x="431" y="451"/>
                  </a:cubicBezTo>
                  <a:cubicBezTo>
                    <a:pt x="446" y="451"/>
                    <a:pt x="458" y="439"/>
                    <a:pt x="458" y="425"/>
                  </a:cubicBezTo>
                  <a:lnTo>
                    <a:pt x="458" y="65"/>
                  </a:lnTo>
                  <a:lnTo>
                    <a:pt x="475" y="65"/>
                  </a:lnTo>
                  <a:lnTo>
                    <a:pt x="507" y="184"/>
                  </a:lnTo>
                  <a:cubicBezTo>
                    <a:pt x="510" y="191"/>
                    <a:pt x="517" y="198"/>
                    <a:pt x="525" y="200"/>
                  </a:cubicBezTo>
                  <a:lnTo>
                    <a:pt x="570" y="213"/>
                  </a:lnTo>
                  <a:lnTo>
                    <a:pt x="570" y="43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6" name="Analytics9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7439533" y="1364531"/>
            <a:ext cx="461127" cy="391449"/>
            <a:chOff x="4157663" y="1574800"/>
            <a:chExt cx="935038" cy="793750"/>
          </a:xfrm>
          <a:solidFill>
            <a:schemeClr val="bg1"/>
          </a:solidFill>
        </p:grpSpPr>
        <p:sp>
          <p:nvSpPr>
            <p:cNvPr id="107" name="Freeform 127"/>
            <p:cNvSpPr>
              <a:spLocks/>
            </p:cNvSpPr>
            <p:nvPr/>
          </p:nvSpPr>
          <p:spPr bwMode="auto">
            <a:xfrm>
              <a:off x="4157663" y="1846262"/>
              <a:ext cx="306388" cy="177800"/>
            </a:xfrm>
            <a:custGeom>
              <a:avLst/>
              <a:gdLst>
                <a:gd name="T0" fmla="*/ 74 w 402"/>
                <a:gd name="T1" fmla="*/ 196 h 233"/>
                <a:gd name="T2" fmla="*/ 72 w 402"/>
                <a:gd name="T3" fmla="*/ 184 h 233"/>
                <a:gd name="T4" fmla="*/ 127 w 402"/>
                <a:gd name="T5" fmla="*/ 122 h 233"/>
                <a:gd name="T6" fmla="*/ 142 w 402"/>
                <a:gd name="T7" fmla="*/ 126 h 233"/>
                <a:gd name="T8" fmla="*/ 172 w 402"/>
                <a:gd name="T9" fmla="*/ 110 h 233"/>
                <a:gd name="T10" fmla="*/ 240 w 402"/>
                <a:gd name="T11" fmla="*/ 134 h 233"/>
                <a:gd name="T12" fmla="*/ 240 w 402"/>
                <a:gd name="T13" fmla="*/ 134 h 233"/>
                <a:gd name="T14" fmla="*/ 277 w 402"/>
                <a:gd name="T15" fmla="*/ 171 h 233"/>
                <a:gd name="T16" fmla="*/ 314 w 402"/>
                <a:gd name="T17" fmla="*/ 134 h 233"/>
                <a:gd name="T18" fmla="*/ 310 w 402"/>
                <a:gd name="T19" fmla="*/ 118 h 233"/>
                <a:gd name="T20" fmla="*/ 354 w 402"/>
                <a:gd name="T21" fmla="*/ 72 h 233"/>
                <a:gd name="T22" fmla="*/ 365 w 402"/>
                <a:gd name="T23" fmla="*/ 74 h 233"/>
                <a:gd name="T24" fmla="*/ 402 w 402"/>
                <a:gd name="T25" fmla="*/ 37 h 233"/>
                <a:gd name="T26" fmla="*/ 365 w 402"/>
                <a:gd name="T27" fmla="*/ 0 h 233"/>
                <a:gd name="T28" fmla="*/ 329 w 402"/>
                <a:gd name="T29" fmla="*/ 37 h 233"/>
                <a:gd name="T30" fmla="*/ 331 w 402"/>
                <a:gd name="T31" fmla="*/ 50 h 233"/>
                <a:gd name="T32" fmla="*/ 285 w 402"/>
                <a:gd name="T33" fmla="*/ 99 h 233"/>
                <a:gd name="T34" fmla="*/ 277 w 402"/>
                <a:gd name="T35" fmla="*/ 97 h 233"/>
                <a:gd name="T36" fmla="*/ 254 w 402"/>
                <a:gd name="T37" fmla="*/ 105 h 233"/>
                <a:gd name="T38" fmla="*/ 177 w 402"/>
                <a:gd name="T39" fmla="*/ 78 h 233"/>
                <a:gd name="T40" fmla="*/ 142 w 402"/>
                <a:gd name="T41" fmla="*/ 52 h 233"/>
                <a:gd name="T42" fmla="*/ 105 w 402"/>
                <a:gd name="T43" fmla="*/ 89 h 233"/>
                <a:gd name="T44" fmla="*/ 106 w 402"/>
                <a:gd name="T45" fmla="*/ 98 h 233"/>
                <a:gd name="T46" fmla="*/ 50 w 402"/>
                <a:gd name="T47" fmla="*/ 162 h 233"/>
                <a:gd name="T48" fmla="*/ 37 w 402"/>
                <a:gd name="T49" fmla="*/ 159 h 233"/>
                <a:gd name="T50" fmla="*/ 0 w 402"/>
                <a:gd name="T51" fmla="*/ 196 h 233"/>
                <a:gd name="T52" fmla="*/ 37 w 402"/>
                <a:gd name="T53" fmla="*/ 233 h 233"/>
                <a:gd name="T54" fmla="*/ 74 w 402"/>
                <a:gd name="T55" fmla="*/ 196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233">
                  <a:moveTo>
                    <a:pt x="74" y="196"/>
                  </a:moveTo>
                  <a:cubicBezTo>
                    <a:pt x="74" y="192"/>
                    <a:pt x="73" y="188"/>
                    <a:pt x="72" y="184"/>
                  </a:cubicBezTo>
                  <a:lnTo>
                    <a:pt x="127" y="122"/>
                  </a:lnTo>
                  <a:cubicBezTo>
                    <a:pt x="131" y="124"/>
                    <a:pt x="136" y="126"/>
                    <a:pt x="142" y="126"/>
                  </a:cubicBezTo>
                  <a:cubicBezTo>
                    <a:pt x="154" y="126"/>
                    <a:pt x="165" y="119"/>
                    <a:pt x="172" y="110"/>
                  </a:cubicBezTo>
                  <a:lnTo>
                    <a:pt x="240" y="134"/>
                  </a:lnTo>
                  <a:cubicBezTo>
                    <a:pt x="240" y="134"/>
                    <a:pt x="240" y="134"/>
                    <a:pt x="240" y="134"/>
                  </a:cubicBezTo>
                  <a:cubicBezTo>
                    <a:pt x="240" y="155"/>
                    <a:pt x="257" y="171"/>
                    <a:pt x="277" y="171"/>
                  </a:cubicBezTo>
                  <a:cubicBezTo>
                    <a:pt x="297" y="171"/>
                    <a:pt x="314" y="155"/>
                    <a:pt x="314" y="134"/>
                  </a:cubicBezTo>
                  <a:cubicBezTo>
                    <a:pt x="314" y="128"/>
                    <a:pt x="312" y="123"/>
                    <a:pt x="310" y="118"/>
                  </a:cubicBezTo>
                  <a:lnTo>
                    <a:pt x="354" y="72"/>
                  </a:lnTo>
                  <a:cubicBezTo>
                    <a:pt x="357" y="73"/>
                    <a:pt x="361" y="74"/>
                    <a:pt x="365" y="74"/>
                  </a:cubicBezTo>
                  <a:cubicBezTo>
                    <a:pt x="386" y="74"/>
                    <a:pt x="402" y="57"/>
                    <a:pt x="402" y="37"/>
                  </a:cubicBezTo>
                  <a:cubicBezTo>
                    <a:pt x="402" y="17"/>
                    <a:pt x="386" y="0"/>
                    <a:pt x="365" y="0"/>
                  </a:cubicBezTo>
                  <a:cubicBezTo>
                    <a:pt x="345" y="0"/>
                    <a:pt x="329" y="17"/>
                    <a:pt x="329" y="37"/>
                  </a:cubicBezTo>
                  <a:cubicBezTo>
                    <a:pt x="329" y="42"/>
                    <a:pt x="329" y="46"/>
                    <a:pt x="331" y="50"/>
                  </a:cubicBezTo>
                  <a:lnTo>
                    <a:pt x="285" y="99"/>
                  </a:lnTo>
                  <a:cubicBezTo>
                    <a:pt x="283" y="98"/>
                    <a:pt x="280" y="97"/>
                    <a:pt x="277" y="97"/>
                  </a:cubicBezTo>
                  <a:cubicBezTo>
                    <a:pt x="268" y="97"/>
                    <a:pt x="261" y="101"/>
                    <a:pt x="254" y="105"/>
                  </a:cubicBezTo>
                  <a:lnTo>
                    <a:pt x="177" y="78"/>
                  </a:lnTo>
                  <a:cubicBezTo>
                    <a:pt x="172" y="63"/>
                    <a:pt x="158" y="52"/>
                    <a:pt x="142" y="52"/>
                  </a:cubicBezTo>
                  <a:cubicBezTo>
                    <a:pt x="121" y="52"/>
                    <a:pt x="105" y="68"/>
                    <a:pt x="105" y="89"/>
                  </a:cubicBezTo>
                  <a:cubicBezTo>
                    <a:pt x="105" y="92"/>
                    <a:pt x="106" y="95"/>
                    <a:pt x="106" y="98"/>
                  </a:cubicBezTo>
                  <a:lnTo>
                    <a:pt x="50" y="162"/>
                  </a:lnTo>
                  <a:cubicBezTo>
                    <a:pt x="46" y="160"/>
                    <a:pt x="42" y="159"/>
                    <a:pt x="37" y="159"/>
                  </a:cubicBezTo>
                  <a:cubicBezTo>
                    <a:pt x="17" y="159"/>
                    <a:pt x="0" y="175"/>
                    <a:pt x="0" y="196"/>
                  </a:cubicBezTo>
                  <a:cubicBezTo>
                    <a:pt x="0" y="216"/>
                    <a:pt x="17" y="233"/>
                    <a:pt x="37" y="233"/>
                  </a:cubicBezTo>
                  <a:cubicBezTo>
                    <a:pt x="57" y="233"/>
                    <a:pt x="74" y="216"/>
                    <a:pt x="74" y="1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8" name="Rectangle 128"/>
            <p:cNvSpPr>
              <a:spLocks noChangeArrowheads="1"/>
            </p:cNvSpPr>
            <p:nvPr/>
          </p:nvSpPr>
          <p:spPr bwMode="auto">
            <a:xfrm>
              <a:off x="4230688" y="1662112"/>
              <a:ext cx="46038" cy="1270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9" name="Rectangle 129"/>
            <p:cNvSpPr>
              <a:spLocks noChangeArrowheads="1"/>
            </p:cNvSpPr>
            <p:nvPr/>
          </p:nvSpPr>
          <p:spPr bwMode="auto">
            <a:xfrm>
              <a:off x="4394201" y="1630362"/>
              <a:ext cx="47625" cy="15875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0" name="Rectangle 130"/>
            <p:cNvSpPr>
              <a:spLocks noChangeArrowheads="1"/>
            </p:cNvSpPr>
            <p:nvPr/>
          </p:nvSpPr>
          <p:spPr bwMode="auto">
            <a:xfrm>
              <a:off x="4313238" y="1574800"/>
              <a:ext cx="46038" cy="2143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Freeform 131"/>
            <p:cNvSpPr>
              <a:spLocks/>
            </p:cNvSpPr>
            <p:nvPr/>
          </p:nvSpPr>
          <p:spPr bwMode="auto">
            <a:xfrm>
              <a:off x="4814888" y="1701800"/>
              <a:ext cx="130175" cy="222250"/>
            </a:xfrm>
            <a:custGeom>
              <a:avLst/>
              <a:gdLst>
                <a:gd name="T0" fmla="*/ 57 w 170"/>
                <a:gd name="T1" fmla="*/ 61 h 292"/>
                <a:gd name="T2" fmla="*/ 64 w 170"/>
                <a:gd name="T3" fmla="*/ 292 h 292"/>
                <a:gd name="T4" fmla="*/ 170 w 170"/>
                <a:gd name="T5" fmla="*/ 165 h 292"/>
                <a:gd name="T6" fmla="*/ 170 w 170"/>
                <a:gd name="T7" fmla="*/ 0 h 292"/>
                <a:gd name="T8" fmla="*/ 57 w 170"/>
                <a:gd name="T9" fmla="*/ 61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292">
                  <a:moveTo>
                    <a:pt x="57" y="61"/>
                  </a:moveTo>
                  <a:cubicBezTo>
                    <a:pt x="0" y="129"/>
                    <a:pt x="4" y="229"/>
                    <a:pt x="64" y="292"/>
                  </a:cubicBezTo>
                  <a:lnTo>
                    <a:pt x="170" y="165"/>
                  </a:lnTo>
                  <a:lnTo>
                    <a:pt x="170" y="0"/>
                  </a:lnTo>
                  <a:cubicBezTo>
                    <a:pt x="125" y="5"/>
                    <a:pt x="87" y="25"/>
                    <a:pt x="57" y="6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2" name="Freeform 132"/>
            <p:cNvSpPr>
              <a:spLocks/>
            </p:cNvSpPr>
            <p:nvPr/>
          </p:nvSpPr>
          <p:spPr bwMode="auto">
            <a:xfrm>
              <a:off x="4887913" y="1851025"/>
              <a:ext cx="200025" cy="115888"/>
            </a:xfrm>
            <a:custGeom>
              <a:avLst/>
              <a:gdLst>
                <a:gd name="T0" fmla="*/ 103 w 261"/>
                <a:gd name="T1" fmla="*/ 0 h 151"/>
                <a:gd name="T2" fmla="*/ 0 w 261"/>
                <a:gd name="T3" fmla="*/ 123 h 151"/>
                <a:gd name="T4" fmla="*/ 64 w 261"/>
                <a:gd name="T5" fmla="*/ 148 h 151"/>
                <a:gd name="T6" fmla="*/ 95 w 261"/>
                <a:gd name="T7" fmla="*/ 151 h 151"/>
                <a:gd name="T8" fmla="*/ 261 w 261"/>
                <a:gd name="T9" fmla="*/ 27 h 151"/>
                <a:gd name="T10" fmla="*/ 103 w 261"/>
                <a:gd name="T11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1" h="151">
                  <a:moveTo>
                    <a:pt x="103" y="0"/>
                  </a:moveTo>
                  <a:lnTo>
                    <a:pt x="0" y="123"/>
                  </a:lnTo>
                  <a:cubicBezTo>
                    <a:pt x="19" y="136"/>
                    <a:pt x="40" y="144"/>
                    <a:pt x="64" y="148"/>
                  </a:cubicBezTo>
                  <a:cubicBezTo>
                    <a:pt x="75" y="150"/>
                    <a:pt x="85" y="151"/>
                    <a:pt x="95" y="151"/>
                  </a:cubicBezTo>
                  <a:cubicBezTo>
                    <a:pt x="172" y="151"/>
                    <a:pt x="239" y="100"/>
                    <a:pt x="261" y="27"/>
                  </a:cubicBezTo>
                  <a:lnTo>
                    <a:pt x="103" y="0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 133"/>
            <p:cNvSpPr>
              <a:spLocks/>
            </p:cNvSpPr>
            <p:nvPr/>
          </p:nvSpPr>
          <p:spPr bwMode="auto">
            <a:xfrm>
              <a:off x="4976813" y="1701800"/>
              <a:ext cx="115888" cy="138113"/>
            </a:xfrm>
            <a:custGeom>
              <a:avLst/>
              <a:gdLst>
                <a:gd name="T0" fmla="*/ 0 w 153"/>
                <a:gd name="T1" fmla="*/ 0 h 182"/>
                <a:gd name="T2" fmla="*/ 0 w 153"/>
                <a:gd name="T3" fmla="*/ 155 h 182"/>
                <a:gd name="T4" fmla="*/ 152 w 153"/>
                <a:gd name="T5" fmla="*/ 182 h 182"/>
                <a:gd name="T6" fmla="*/ 153 w 153"/>
                <a:gd name="T7" fmla="*/ 173 h 182"/>
                <a:gd name="T8" fmla="*/ 0 w 153"/>
                <a:gd name="T9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182">
                  <a:moveTo>
                    <a:pt x="0" y="0"/>
                  </a:moveTo>
                  <a:lnTo>
                    <a:pt x="0" y="155"/>
                  </a:lnTo>
                  <a:lnTo>
                    <a:pt x="152" y="182"/>
                  </a:lnTo>
                  <a:cubicBezTo>
                    <a:pt x="153" y="179"/>
                    <a:pt x="153" y="176"/>
                    <a:pt x="153" y="173"/>
                  </a:cubicBezTo>
                  <a:cubicBezTo>
                    <a:pt x="153" y="84"/>
                    <a:pt x="86" y="11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4" name="Oval 134"/>
            <p:cNvSpPr>
              <a:spLocks noChangeArrowheads="1"/>
            </p:cNvSpPr>
            <p:nvPr/>
          </p:nvSpPr>
          <p:spPr bwMode="auto">
            <a:xfrm>
              <a:off x="4495801" y="1604962"/>
              <a:ext cx="296863" cy="2968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Freeform 135"/>
            <p:cNvSpPr>
              <a:spLocks noEditPoints="1"/>
            </p:cNvSpPr>
            <p:nvPr/>
          </p:nvSpPr>
          <p:spPr bwMode="auto">
            <a:xfrm>
              <a:off x="4310063" y="1925637"/>
              <a:ext cx="668338" cy="442913"/>
            </a:xfrm>
            <a:custGeom>
              <a:avLst/>
              <a:gdLst>
                <a:gd name="T0" fmla="*/ 697 w 879"/>
                <a:gd name="T1" fmla="*/ 542 h 580"/>
                <a:gd name="T2" fmla="*/ 181 w 879"/>
                <a:gd name="T3" fmla="*/ 542 h 580"/>
                <a:gd name="T4" fmla="*/ 181 w 879"/>
                <a:gd name="T5" fmla="*/ 223 h 580"/>
                <a:gd name="T6" fmla="*/ 201 w 879"/>
                <a:gd name="T7" fmla="*/ 203 h 580"/>
                <a:gd name="T8" fmla="*/ 677 w 879"/>
                <a:gd name="T9" fmla="*/ 203 h 580"/>
                <a:gd name="T10" fmla="*/ 697 w 879"/>
                <a:gd name="T11" fmla="*/ 223 h 580"/>
                <a:gd name="T12" fmla="*/ 697 w 879"/>
                <a:gd name="T13" fmla="*/ 542 h 580"/>
                <a:gd name="T14" fmla="*/ 562 w 879"/>
                <a:gd name="T15" fmla="*/ 4 h 580"/>
                <a:gd name="T16" fmla="*/ 439 w 879"/>
                <a:gd name="T17" fmla="*/ 101 h 580"/>
                <a:gd name="T18" fmla="*/ 312 w 879"/>
                <a:gd name="T19" fmla="*/ 0 h 580"/>
                <a:gd name="T20" fmla="*/ 96 w 879"/>
                <a:gd name="T21" fmla="*/ 241 h 580"/>
                <a:gd name="T22" fmla="*/ 96 w 879"/>
                <a:gd name="T23" fmla="*/ 322 h 580"/>
                <a:gd name="T24" fmla="*/ 0 w 879"/>
                <a:gd name="T25" fmla="*/ 322 h 580"/>
                <a:gd name="T26" fmla="*/ 0 w 879"/>
                <a:gd name="T27" fmla="*/ 371 h 580"/>
                <a:gd name="T28" fmla="*/ 144 w 879"/>
                <a:gd name="T29" fmla="*/ 371 h 580"/>
                <a:gd name="T30" fmla="*/ 144 w 879"/>
                <a:gd name="T31" fmla="*/ 431 h 580"/>
                <a:gd name="T32" fmla="*/ 120 w 879"/>
                <a:gd name="T33" fmla="*/ 431 h 580"/>
                <a:gd name="T34" fmla="*/ 100 w 879"/>
                <a:gd name="T35" fmla="*/ 442 h 580"/>
                <a:gd name="T36" fmla="*/ 97 w 879"/>
                <a:gd name="T37" fmla="*/ 464 h 580"/>
                <a:gd name="T38" fmla="*/ 133 w 879"/>
                <a:gd name="T39" fmla="*/ 563 h 580"/>
                <a:gd name="T40" fmla="*/ 156 w 879"/>
                <a:gd name="T41" fmla="*/ 580 h 580"/>
                <a:gd name="T42" fmla="*/ 722 w 879"/>
                <a:gd name="T43" fmla="*/ 580 h 580"/>
                <a:gd name="T44" fmla="*/ 745 w 879"/>
                <a:gd name="T45" fmla="*/ 563 h 580"/>
                <a:gd name="T46" fmla="*/ 781 w 879"/>
                <a:gd name="T47" fmla="*/ 464 h 580"/>
                <a:gd name="T48" fmla="*/ 779 w 879"/>
                <a:gd name="T49" fmla="*/ 442 h 580"/>
                <a:gd name="T50" fmla="*/ 758 w 879"/>
                <a:gd name="T51" fmla="*/ 431 h 580"/>
                <a:gd name="T52" fmla="*/ 734 w 879"/>
                <a:gd name="T53" fmla="*/ 431 h 580"/>
                <a:gd name="T54" fmla="*/ 734 w 879"/>
                <a:gd name="T55" fmla="*/ 371 h 580"/>
                <a:gd name="T56" fmla="*/ 879 w 879"/>
                <a:gd name="T57" fmla="*/ 371 h 580"/>
                <a:gd name="T58" fmla="*/ 879 w 879"/>
                <a:gd name="T59" fmla="*/ 322 h 580"/>
                <a:gd name="T60" fmla="*/ 782 w 879"/>
                <a:gd name="T61" fmla="*/ 322 h 580"/>
                <a:gd name="T62" fmla="*/ 782 w 879"/>
                <a:gd name="T63" fmla="*/ 241 h 580"/>
                <a:gd name="T64" fmla="*/ 562 w 879"/>
                <a:gd name="T65" fmla="*/ 4 h 5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79" h="580">
                  <a:moveTo>
                    <a:pt x="697" y="542"/>
                  </a:moveTo>
                  <a:lnTo>
                    <a:pt x="181" y="542"/>
                  </a:lnTo>
                  <a:lnTo>
                    <a:pt x="181" y="223"/>
                  </a:lnTo>
                  <a:cubicBezTo>
                    <a:pt x="181" y="212"/>
                    <a:pt x="190" y="203"/>
                    <a:pt x="201" y="203"/>
                  </a:cubicBezTo>
                  <a:lnTo>
                    <a:pt x="677" y="203"/>
                  </a:lnTo>
                  <a:cubicBezTo>
                    <a:pt x="688" y="203"/>
                    <a:pt x="697" y="212"/>
                    <a:pt x="697" y="223"/>
                  </a:cubicBezTo>
                  <a:lnTo>
                    <a:pt x="697" y="542"/>
                  </a:lnTo>
                  <a:close/>
                  <a:moveTo>
                    <a:pt x="562" y="4"/>
                  </a:moveTo>
                  <a:lnTo>
                    <a:pt x="439" y="101"/>
                  </a:lnTo>
                  <a:lnTo>
                    <a:pt x="312" y="0"/>
                  </a:lnTo>
                  <a:cubicBezTo>
                    <a:pt x="185" y="25"/>
                    <a:pt x="96" y="95"/>
                    <a:pt x="96" y="241"/>
                  </a:cubicBezTo>
                  <a:lnTo>
                    <a:pt x="96" y="322"/>
                  </a:lnTo>
                  <a:lnTo>
                    <a:pt x="0" y="322"/>
                  </a:lnTo>
                  <a:lnTo>
                    <a:pt x="0" y="371"/>
                  </a:lnTo>
                  <a:lnTo>
                    <a:pt x="144" y="371"/>
                  </a:lnTo>
                  <a:lnTo>
                    <a:pt x="144" y="431"/>
                  </a:lnTo>
                  <a:lnTo>
                    <a:pt x="120" y="431"/>
                  </a:lnTo>
                  <a:cubicBezTo>
                    <a:pt x="112" y="431"/>
                    <a:pt x="104" y="435"/>
                    <a:pt x="100" y="442"/>
                  </a:cubicBezTo>
                  <a:cubicBezTo>
                    <a:pt x="95" y="448"/>
                    <a:pt x="94" y="457"/>
                    <a:pt x="97" y="464"/>
                  </a:cubicBezTo>
                  <a:lnTo>
                    <a:pt x="133" y="563"/>
                  </a:lnTo>
                  <a:cubicBezTo>
                    <a:pt x="136" y="573"/>
                    <a:pt x="146" y="580"/>
                    <a:pt x="156" y="580"/>
                  </a:cubicBezTo>
                  <a:lnTo>
                    <a:pt x="722" y="580"/>
                  </a:lnTo>
                  <a:cubicBezTo>
                    <a:pt x="733" y="580"/>
                    <a:pt x="742" y="573"/>
                    <a:pt x="745" y="563"/>
                  </a:cubicBezTo>
                  <a:lnTo>
                    <a:pt x="781" y="464"/>
                  </a:lnTo>
                  <a:cubicBezTo>
                    <a:pt x="784" y="456"/>
                    <a:pt x="783" y="448"/>
                    <a:pt x="779" y="442"/>
                  </a:cubicBezTo>
                  <a:cubicBezTo>
                    <a:pt x="774" y="435"/>
                    <a:pt x="766" y="431"/>
                    <a:pt x="758" y="431"/>
                  </a:cubicBezTo>
                  <a:lnTo>
                    <a:pt x="734" y="431"/>
                  </a:lnTo>
                  <a:lnTo>
                    <a:pt x="734" y="371"/>
                  </a:lnTo>
                  <a:lnTo>
                    <a:pt x="879" y="371"/>
                  </a:lnTo>
                  <a:lnTo>
                    <a:pt x="879" y="322"/>
                  </a:lnTo>
                  <a:lnTo>
                    <a:pt x="782" y="322"/>
                  </a:lnTo>
                  <a:lnTo>
                    <a:pt x="782" y="241"/>
                  </a:lnTo>
                  <a:cubicBezTo>
                    <a:pt x="782" y="118"/>
                    <a:pt x="691" y="35"/>
                    <a:pt x="562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6" name="Oval 136"/>
            <p:cNvSpPr>
              <a:spLocks noChangeArrowheads="1"/>
            </p:cNvSpPr>
            <p:nvPr/>
          </p:nvSpPr>
          <p:spPr bwMode="auto">
            <a:xfrm>
              <a:off x="4610101" y="2179637"/>
              <a:ext cx="68263" cy="6985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9244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c 26"/>
          <p:cNvSpPr>
            <a:spLocks noChangeAspect="1"/>
          </p:cNvSpPr>
          <p:nvPr/>
        </p:nvSpPr>
        <p:spPr>
          <a:xfrm>
            <a:off x="1027613" y="1762923"/>
            <a:ext cx="1956668" cy="1956668"/>
          </a:xfrm>
          <a:prstGeom prst="arc">
            <a:avLst>
              <a:gd name="adj1" fmla="val 6337643"/>
              <a:gd name="adj2" fmla="val 0"/>
            </a:avLst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8" name="Arc 27"/>
          <p:cNvSpPr>
            <a:spLocks noChangeAspect="1"/>
          </p:cNvSpPr>
          <p:nvPr/>
        </p:nvSpPr>
        <p:spPr>
          <a:xfrm rot="7470034">
            <a:off x="1270909" y="2006220"/>
            <a:ext cx="1470074" cy="1470074"/>
          </a:xfrm>
          <a:prstGeom prst="arc">
            <a:avLst>
              <a:gd name="adj1" fmla="val 6337643"/>
              <a:gd name="adj2" fmla="val 0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29" name="Arc 28"/>
          <p:cNvSpPr>
            <a:spLocks noChangeAspect="1"/>
          </p:cNvSpPr>
          <p:nvPr/>
        </p:nvSpPr>
        <p:spPr>
          <a:xfrm rot="10507968">
            <a:off x="573568" y="1308878"/>
            <a:ext cx="2864758" cy="2864758"/>
          </a:xfrm>
          <a:prstGeom prst="arc">
            <a:avLst>
              <a:gd name="adj1" fmla="val 6337643"/>
              <a:gd name="adj2" fmla="val 0"/>
            </a:avLst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2500839" y="1314040"/>
            <a:ext cx="319931" cy="31993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100" kern="0" dirty="0">
                <a:solidFill>
                  <a:prstClr val="white"/>
                </a:solidFill>
                <a:latin typeface="Calibri"/>
              </a:rPr>
              <a:t>1</a:t>
            </a: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168309" y="2034400"/>
            <a:ext cx="319931" cy="31993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100" kern="0" dirty="0">
                <a:solidFill>
                  <a:prstClr val="white"/>
                </a:solidFill>
                <a:latin typeface="Calibri"/>
              </a:rPr>
              <a:t>2</a:t>
            </a: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3267358" y="2883474"/>
            <a:ext cx="319931" cy="3199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100" kern="0" dirty="0">
                <a:solidFill>
                  <a:prstClr val="white"/>
                </a:solidFill>
                <a:latin typeface="Calibri"/>
              </a:rPr>
              <a:t>3</a:t>
            </a:r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2848378" y="3652446"/>
            <a:ext cx="319931" cy="3199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100" kern="0" dirty="0">
                <a:solidFill>
                  <a:prstClr val="white"/>
                </a:solidFill>
                <a:latin typeface="Calibri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3421839" y="956974"/>
            <a:ext cx="4433688" cy="676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Cập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nhật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chẩn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đoán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trị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hướng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dẫn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sử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nấm</a:t>
            </a:r>
            <a:r>
              <a:rPr lang="en-US" sz="1400" kern="0" dirty="0" smtClean="0">
                <a:solidFill>
                  <a:schemeClr val="accent6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1400" kern="0" dirty="0">
              <a:solidFill>
                <a:schemeClr val="accent6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3810000" y="1733550"/>
            <a:ext cx="4772259" cy="676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Đào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tạo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tập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huấn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chẩn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đoán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điều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trị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/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nấm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kê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đơn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hợp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400" kern="0" dirty="0" smtClean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.</a:t>
            </a:r>
            <a:endParaRPr lang="en-US" sz="1400" kern="0" dirty="0">
              <a:solidFill>
                <a:srgbClr val="FF000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3905247" y="2666412"/>
            <a:ext cx="4865862" cy="676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Đào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tạo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cập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nhật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tập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huấn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vi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cơ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bản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phiên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giải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kết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quả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vi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kháng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đồ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áp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được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kết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quả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này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vào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trong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chăm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sóc</a:t>
            </a:r>
            <a:r>
              <a:rPr lang="en-US" sz="1400" kern="0" dirty="0" smtClean="0">
                <a:solidFill>
                  <a:srgbClr val="0070C0"/>
                </a:solidFill>
                <a:latin typeface="Calibri" panose="020F0502020204030204" pitchFamily="34" charset="0"/>
                <a:cs typeface="Arial" pitchFamily="34" charset="0"/>
              </a:rPr>
              <a:t> BN.</a:t>
            </a:r>
            <a:endParaRPr lang="en-US" sz="1400" kern="0" dirty="0">
              <a:solidFill>
                <a:srgbClr val="0070C0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41" name="Rectangle 40"/>
          <p:cNvSpPr/>
          <p:nvPr/>
        </p:nvSpPr>
        <p:spPr bwMode="auto">
          <a:xfrm>
            <a:off x="3478963" y="3473912"/>
            <a:ext cx="5535758" cy="676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Đào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tạo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tập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huấn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cho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nhân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viên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y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tế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biện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pháp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kiểm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soát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xử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phẩm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xử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lý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dụng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cụ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dùng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trong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phẫu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thủ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thuật</a:t>
            </a:r>
            <a:r>
              <a:rPr lang="en-US" sz="1400" kern="0" dirty="0" smtClean="0">
                <a:solidFill>
                  <a:srgbClr val="7030A0"/>
                </a:solidFill>
                <a:latin typeface="Calibri" panose="020F0502020204030204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Đào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tập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huấn</a:t>
            </a:r>
            <a:endParaRPr lang="en-US" b="1" dirty="0" smtClean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Pentagon 17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Teaching_medicine" descr="{&quot;Key&quot;:&quot;POWER_USER_SHAPE_ICON&quot;,&quot;Value&quot;:&quot;POWER_USER_SHAPE_ICON_STYLE_1&quot;}"/>
          <p:cNvGrpSpPr>
            <a:grpSpLocks noChangeAspect="1"/>
          </p:cNvGrpSpPr>
          <p:nvPr/>
        </p:nvGrpSpPr>
        <p:grpSpPr bwMode="auto">
          <a:xfrm>
            <a:off x="1655636" y="2394421"/>
            <a:ext cx="659901" cy="698530"/>
            <a:chOff x="651" y="781"/>
            <a:chExt cx="410" cy="434"/>
          </a:xfrm>
          <a:solidFill>
            <a:schemeClr val="accent1"/>
          </a:solidFill>
        </p:grpSpPr>
        <p:sp>
          <p:nvSpPr>
            <p:cNvPr id="20" name="Freeform 238"/>
            <p:cNvSpPr>
              <a:spLocks noEditPoints="1"/>
            </p:cNvSpPr>
            <p:nvPr/>
          </p:nvSpPr>
          <p:spPr bwMode="auto">
            <a:xfrm>
              <a:off x="651" y="1052"/>
              <a:ext cx="410" cy="163"/>
            </a:xfrm>
            <a:custGeom>
              <a:avLst/>
              <a:gdLst>
                <a:gd name="T0" fmla="*/ 165 w 1181"/>
                <a:gd name="T1" fmla="*/ 172 h 469"/>
                <a:gd name="T2" fmla="*/ 83 w 1181"/>
                <a:gd name="T3" fmla="*/ 89 h 469"/>
                <a:gd name="T4" fmla="*/ 165 w 1181"/>
                <a:gd name="T5" fmla="*/ 7 h 469"/>
                <a:gd name="T6" fmla="*/ 247 w 1181"/>
                <a:gd name="T7" fmla="*/ 89 h 469"/>
                <a:gd name="T8" fmla="*/ 165 w 1181"/>
                <a:gd name="T9" fmla="*/ 172 h 469"/>
                <a:gd name="T10" fmla="*/ 0 w 1181"/>
                <a:gd name="T11" fmla="*/ 469 h 469"/>
                <a:gd name="T12" fmla="*/ 0 w 1181"/>
                <a:gd name="T13" fmla="*/ 308 h 469"/>
                <a:gd name="T14" fmla="*/ 106 w 1181"/>
                <a:gd name="T15" fmla="*/ 203 h 469"/>
                <a:gd name="T16" fmla="*/ 219 w 1181"/>
                <a:gd name="T17" fmla="*/ 203 h 469"/>
                <a:gd name="T18" fmla="*/ 329 w 1181"/>
                <a:gd name="T19" fmla="*/ 308 h 469"/>
                <a:gd name="T20" fmla="*/ 329 w 1181"/>
                <a:gd name="T21" fmla="*/ 469 h 469"/>
                <a:gd name="T22" fmla="*/ 0 w 1181"/>
                <a:gd name="T23" fmla="*/ 469 h 469"/>
                <a:gd name="T24" fmla="*/ 1016 w 1181"/>
                <a:gd name="T25" fmla="*/ 165 h 469"/>
                <a:gd name="T26" fmla="*/ 1098 w 1181"/>
                <a:gd name="T27" fmla="*/ 82 h 469"/>
                <a:gd name="T28" fmla="*/ 1016 w 1181"/>
                <a:gd name="T29" fmla="*/ 0 h 469"/>
                <a:gd name="T30" fmla="*/ 934 w 1181"/>
                <a:gd name="T31" fmla="*/ 82 h 469"/>
                <a:gd name="T32" fmla="*/ 1016 w 1181"/>
                <a:gd name="T33" fmla="*/ 164 h 469"/>
                <a:gd name="T34" fmla="*/ 1016 w 1181"/>
                <a:gd name="T35" fmla="*/ 165 h 469"/>
                <a:gd name="T36" fmla="*/ 1181 w 1181"/>
                <a:gd name="T37" fmla="*/ 469 h 469"/>
                <a:gd name="T38" fmla="*/ 1181 w 1181"/>
                <a:gd name="T39" fmla="*/ 308 h 469"/>
                <a:gd name="T40" fmla="*/ 1075 w 1181"/>
                <a:gd name="T41" fmla="*/ 203 h 469"/>
                <a:gd name="T42" fmla="*/ 962 w 1181"/>
                <a:gd name="T43" fmla="*/ 203 h 469"/>
                <a:gd name="T44" fmla="*/ 852 w 1181"/>
                <a:gd name="T45" fmla="*/ 308 h 469"/>
                <a:gd name="T46" fmla="*/ 852 w 1181"/>
                <a:gd name="T47" fmla="*/ 469 h 469"/>
                <a:gd name="T48" fmla="*/ 1181 w 1181"/>
                <a:gd name="T49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81" h="469">
                  <a:moveTo>
                    <a:pt x="165" y="172"/>
                  </a:moveTo>
                  <a:cubicBezTo>
                    <a:pt x="120" y="172"/>
                    <a:pt x="83" y="135"/>
                    <a:pt x="83" y="89"/>
                  </a:cubicBezTo>
                  <a:cubicBezTo>
                    <a:pt x="83" y="44"/>
                    <a:pt x="120" y="7"/>
                    <a:pt x="165" y="7"/>
                  </a:cubicBezTo>
                  <a:cubicBezTo>
                    <a:pt x="210" y="7"/>
                    <a:pt x="247" y="44"/>
                    <a:pt x="247" y="89"/>
                  </a:cubicBezTo>
                  <a:cubicBezTo>
                    <a:pt x="247" y="135"/>
                    <a:pt x="210" y="172"/>
                    <a:pt x="165" y="172"/>
                  </a:cubicBezTo>
                  <a:close/>
                  <a:moveTo>
                    <a:pt x="0" y="469"/>
                  </a:moveTo>
                  <a:lnTo>
                    <a:pt x="0" y="308"/>
                  </a:lnTo>
                  <a:cubicBezTo>
                    <a:pt x="0" y="250"/>
                    <a:pt x="48" y="203"/>
                    <a:pt x="106" y="203"/>
                  </a:cubicBezTo>
                  <a:lnTo>
                    <a:pt x="219" y="203"/>
                  </a:lnTo>
                  <a:cubicBezTo>
                    <a:pt x="277" y="203"/>
                    <a:pt x="329" y="250"/>
                    <a:pt x="329" y="308"/>
                  </a:cubicBezTo>
                  <a:lnTo>
                    <a:pt x="329" y="469"/>
                  </a:lnTo>
                  <a:lnTo>
                    <a:pt x="0" y="469"/>
                  </a:lnTo>
                  <a:close/>
                  <a:moveTo>
                    <a:pt x="1016" y="165"/>
                  </a:moveTo>
                  <a:cubicBezTo>
                    <a:pt x="1061" y="164"/>
                    <a:pt x="1098" y="128"/>
                    <a:pt x="1098" y="82"/>
                  </a:cubicBezTo>
                  <a:cubicBezTo>
                    <a:pt x="1098" y="37"/>
                    <a:pt x="1061" y="0"/>
                    <a:pt x="1016" y="0"/>
                  </a:cubicBezTo>
                  <a:cubicBezTo>
                    <a:pt x="970" y="0"/>
                    <a:pt x="934" y="37"/>
                    <a:pt x="934" y="82"/>
                  </a:cubicBezTo>
                  <a:cubicBezTo>
                    <a:pt x="934" y="128"/>
                    <a:pt x="970" y="165"/>
                    <a:pt x="1016" y="164"/>
                  </a:cubicBezTo>
                  <a:lnTo>
                    <a:pt x="1016" y="165"/>
                  </a:lnTo>
                  <a:close/>
                  <a:moveTo>
                    <a:pt x="1181" y="469"/>
                  </a:moveTo>
                  <a:lnTo>
                    <a:pt x="1181" y="308"/>
                  </a:lnTo>
                  <a:cubicBezTo>
                    <a:pt x="1181" y="250"/>
                    <a:pt x="1133" y="203"/>
                    <a:pt x="1075" y="203"/>
                  </a:cubicBezTo>
                  <a:lnTo>
                    <a:pt x="962" y="203"/>
                  </a:lnTo>
                  <a:cubicBezTo>
                    <a:pt x="904" y="203"/>
                    <a:pt x="852" y="250"/>
                    <a:pt x="852" y="308"/>
                  </a:cubicBezTo>
                  <a:lnTo>
                    <a:pt x="852" y="469"/>
                  </a:lnTo>
                  <a:lnTo>
                    <a:pt x="1181" y="46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Oval 239"/>
            <p:cNvSpPr>
              <a:spLocks noChangeArrowheads="1"/>
            </p:cNvSpPr>
            <p:nvPr/>
          </p:nvSpPr>
          <p:spPr bwMode="auto">
            <a:xfrm>
              <a:off x="827" y="1054"/>
              <a:ext cx="58" cy="58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40"/>
            <p:cNvSpPr>
              <a:spLocks noEditPoints="1"/>
            </p:cNvSpPr>
            <p:nvPr/>
          </p:nvSpPr>
          <p:spPr bwMode="auto">
            <a:xfrm>
              <a:off x="664" y="781"/>
              <a:ext cx="261" cy="434"/>
            </a:xfrm>
            <a:custGeom>
              <a:avLst/>
              <a:gdLst>
                <a:gd name="T0" fmla="*/ 353 w 753"/>
                <a:gd name="T1" fmla="*/ 1250 h 1250"/>
                <a:gd name="T2" fmla="*/ 419 w 753"/>
                <a:gd name="T3" fmla="*/ 1072 h 1250"/>
                <a:gd name="T4" fmla="*/ 521 w 753"/>
                <a:gd name="T5" fmla="*/ 984 h 1250"/>
                <a:gd name="T6" fmla="*/ 586 w 753"/>
                <a:gd name="T7" fmla="*/ 984 h 1250"/>
                <a:gd name="T8" fmla="*/ 688 w 753"/>
                <a:gd name="T9" fmla="*/ 1072 h 1250"/>
                <a:gd name="T10" fmla="*/ 753 w 753"/>
                <a:gd name="T11" fmla="*/ 1250 h 1250"/>
                <a:gd name="T12" fmla="*/ 353 w 753"/>
                <a:gd name="T13" fmla="*/ 1250 h 1250"/>
                <a:gd name="T14" fmla="*/ 553 w 753"/>
                <a:gd name="T15" fmla="*/ 684 h 1250"/>
                <a:gd name="T16" fmla="*/ 553 w 753"/>
                <a:gd name="T17" fmla="*/ 489 h 1250"/>
                <a:gd name="T18" fmla="*/ 521 w 753"/>
                <a:gd name="T19" fmla="*/ 457 h 1250"/>
                <a:gd name="T20" fmla="*/ 521 w 753"/>
                <a:gd name="T21" fmla="*/ 651 h 1250"/>
                <a:gd name="T22" fmla="*/ 32 w 753"/>
                <a:gd name="T23" fmla="*/ 651 h 1250"/>
                <a:gd name="T24" fmla="*/ 32 w 753"/>
                <a:gd name="T25" fmla="*/ 32 h 1250"/>
                <a:gd name="T26" fmla="*/ 521 w 753"/>
                <a:gd name="T27" fmla="*/ 32 h 1250"/>
                <a:gd name="T28" fmla="*/ 521 w 753"/>
                <a:gd name="T29" fmla="*/ 350 h 1250"/>
                <a:gd name="T30" fmla="*/ 553 w 753"/>
                <a:gd name="T31" fmla="*/ 383 h 1250"/>
                <a:gd name="T32" fmla="*/ 553 w 753"/>
                <a:gd name="T33" fmla="*/ 0 h 1250"/>
                <a:gd name="T34" fmla="*/ 0 w 753"/>
                <a:gd name="T35" fmla="*/ 0 h 1250"/>
                <a:gd name="T36" fmla="*/ 0 w 753"/>
                <a:gd name="T37" fmla="*/ 684 h 1250"/>
                <a:gd name="T38" fmla="*/ 553 w 753"/>
                <a:gd name="T39" fmla="*/ 684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3" h="1250">
                  <a:moveTo>
                    <a:pt x="353" y="1250"/>
                  </a:moveTo>
                  <a:lnTo>
                    <a:pt x="419" y="1072"/>
                  </a:lnTo>
                  <a:cubicBezTo>
                    <a:pt x="445" y="981"/>
                    <a:pt x="521" y="984"/>
                    <a:pt x="521" y="984"/>
                  </a:cubicBezTo>
                  <a:lnTo>
                    <a:pt x="586" y="984"/>
                  </a:lnTo>
                  <a:cubicBezTo>
                    <a:pt x="586" y="984"/>
                    <a:pt x="662" y="981"/>
                    <a:pt x="688" y="1072"/>
                  </a:cubicBezTo>
                  <a:lnTo>
                    <a:pt x="753" y="1250"/>
                  </a:lnTo>
                  <a:lnTo>
                    <a:pt x="353" y="1250"/>
                  </a:lnTo>
                  <a:close/>
                  <a:moveTo>
                    <a:pt x="553" y="684"/>
                  </a:moveTo>
                  <a:lnTo>
                    <a:pt x="553" y="489"/>
                  </a:lnTo>
                  <a:lnTo>
                    <a:pt x="521" y="457"/>
                  </a:lnTo>
                  <a:lnTo>
                    <a:pt x="521" y="651"/>
                  </a:lnTo>
                  <a:lnTo>
                    <a:pt x="32" y="651"/>
                  </a:lnTo>
                  <a:lnTo>
                    <a:pt x="32" y="32"/>
                  </a:lnTo>
                  <a:lnTo>
                    <a:pt x="521" y="32"/>
                  </a:lnTo>
                  <a:lnTo>
                    <a:pt x="521" y="350"/>
                  </a:lnTo>
                  <a:lnTo>
                    <a:pt x="553" y="383"/>
                  </a:lnTo>
                  <a:lnTo>
                    <a:pt x="553" y="0"/>
                  </a:lnTo>
                  <a:lnTo>
                    <a:pt x="0" y="0"/>
                  </a:lnTo>
                  <a:lnTo>
                    <a:pt x="0" y="684"/>
                  </a:lnTo>
                  <a:lnTo>
                    <a:pt x="553" y="68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 241"/>
            <p:cNvSpPr>
              <a:spLocks noEditPoints="1"/>
            </p:cNvSpPr>
            <p:nvPr/>
          </p:nvSpPr>
          <p:spPr bwMode="auto">
            <a:xfrm>
              <a:off x="706" y="808"/>
              <a:ext cx="326" cy="187"/>
            </a:xfrm>
            <a:custGeom>
              <a:avLst/>
              <a:gdLst>
                <a:gd name="T0" fmla="*/ 151 w 939"/>
                <a:gd name="T1" fmla="*/ 87 h 537"/>
                <a:gd name="T2" fmla="*/ 194 w 939"/>
                <a:gd name="T3" fmla="*/ 44 h 537"/>
                <a:gd name="T4" fmla="*/ 151 w 939"/>
                <a:gd name="T5" fmla="*/ 0 h 537"/>
                <a:gd name="T6" fmla="*/ 107 w 939"/>
                <a:gd name="T7" fmla="*/ 44 h 537"/>
                <a:gd name="T8" fmla="*/ 151 w 939"/>
                <a:gd name="T9" fmla="*/ 87 h 537"/>
                <a:gd name="T10" fmla="*/ 295 w 939"/>
                <a:gd name="T11" fmla="*/ 269 h 537"/>
                <a:gd name="T12" fmla="*/ 259 w 939"/>
                <a:gd name="T13" fmla="*/ 147 h 537"/>
                <a:gd name="T14" fmla="*/ 205 w 939"/>
                <a:gd name="T15" fmla="*/ 101 h 537"/>
                <a:gd name="T16" fmla="*/ 97 w 939"/>
                <a:gd name="T17" fmla="*/ 101 h 537"/>
                <a:gd name="T18" fmla="*/ 43 w 939"/>
                <a:gd name="T19" fmla="*/ 147 h 537"/>
                <a:gd name="T20" fmla="*/ 7 w 939"/>
                <a:gd name="T21" fmla="*/ 269 h 537"/>
                <a:gd name="T22" fmla="*/ 43 w 939"/>
                <a:gd name="T23" fmla="*/ 279 h 537"/>
                <a:gd name="T24" fmla="*/ 77 w 939"/>
                <a:gd name="T25" fmla="*/ 163 h 537"/>
                <a:gd name="T26" fmla="*/ 77 w 939"/>
                <a:gd name="T27" fmla="*/ 163 h 537"/>
                <a:gd name="T28" fmla="*/ 92 w 939"/>
                <a:gd name="T29" fmla="*/ 163 h 537"/>
                <a:gd name="T30" fmla="*/ 92 w 939"/>
                <a:gd name="T31" fmla="*/ 295 h 537"/>
                <a:gd name="T32" fmla="*/ 32 w 939"/>
                <a:gd name="T33" fmla="*/ 502 h 537"/>
                <a:gd name="T34" fmla="*/ 56 w 939"/>
                <a:gd name="T35" fmla="*/ 534 h 537"/>
                <a:gd name="T36" fmla="*/ 81 w 939"/>
                <a:gd name="T37" fmla="*/ 516 h 537"/>
                <a:gd name="T38" fmla="*/ 140 w 939"/>
                <a:gd name="T39" fmla="*/ 312 h 537"/>
                <a:gd name="T40" fmla="*/ 161 w 939"/>
                <a:gd name="T41" fmla="*/ 312 h 537"/>
                <a:gd name="T42" fmla="*/ 221 w 939"/>
                <a:gd name="T43" fmla="*/ 516 h 537"/>
                <a:gd name="T44" fmla="*/ 252 w 939"/>
                <a:gd name="T45" fmla="*/ 533 h 537"/>
                <a:gd name="T46" fmla="*/ 270 w 939"/>
                <a:gd name="T47" fmla="*/ 502 h 537"/>
                <a:gd name="T48" fmla="*/ 209 w 939"/>
                <a:gd name="T49" fmla="*/ 295 h 537"/>
                <a:gd name="T50" fmla="*/ 209 w 939"/>
                <a:gd name="T51" fmla="*/ 163 h 537"/>
                <a:gd name="T52" fmla="*/ 225 w 939"/>
                <a:gd name="T53" fmla="*/ 163 h 537"/>
                <a:gd name="T54" fmla="*/ 225 w 939"/>
                <a:gd name="T55" fmla="*/ 163 h 537"/>
                <a:gd name="T56" fmla="*/ 259 w 939"/>
                <a:gd name="T57" fmla="*/ 279 h 537"/>
                <a:gd name="T58" fmla="*/ 295 w 939"/>
                <a:gd name="T59" fmla="*/ 269 h 537"/>
                <a:gd name="T60" fmla="*/ 857 w 939"/>
                <a:gd name="T61" fmla="*/ 250 h 537"/>
                <a:gd name="T62" fmla="*/ 775 w 939"/>
                <a:gd name="T63" fmla="*/ 168 h 537"/>
                <a:gd name="T64" fmla="*/ 857 w 939"/>
                <a:gd name="T65" fmla="*/ 86 h 537"/>
                <a:gd name="T66" fmla="*/ 939 w 939"/>
                <a:gd name="T67" fmla="*/ 168 h 537"/>
                <a:gd name="T68" fmla="*/ 857 w 939"/>
                <a:gd name="T69" fmla="*/ 250 h 537"/>
                <a:gd name="T70" fmla="*/ 857 w 939"/>
                <a:gd name="T71" fmla="*/ 372 h 537"/>
                <a:gd name="T72" fmla="*/ 889 w 939"/>
                <a:gd name="T73" fmla="*/ 358 h 537"/>
                <a:gd name="T74" fmla="*/ 901 w 939"/>
                <a:gd name="T75" fmla="*/ 282 h 537"/>
                <a:gd name="T76" fmla="*/ 813 w 939"/>
                <a:gd name="T77" fmla="*/ 282 h 537"/>
                <a:gd name="T78" fmla="*/ 826 w 939"/>
                <a:gd name="T79" fmla="*/ 359 h 537"/>
                <a:gd name="T80" fmla="*/ 857 w 939"/>
                <a:gd name="T81" fmla="*/ 372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9" h="537">
                  <a:moveTo>
                    <a:pt x="151" y="87"/>
                  </a:moveTo>
                  <a:cubicBezTo>
                    <a:pt x="175" y="87"/>
                    <a:pt x="194" y="68"/>
                    <a:pt x="194" y="44"/>
                  </a:cubicBezTo>
                  <a:cubicBezTo>
                    <a:pt x="194" y="20"/>
                    <a:pt x="175" y="0"/>
                    <a:pt x="151" y="0"/>
                  </a:cubicBezTo>
                  <a:cubicBezTo>
                    <a:pt x="127" y="0"/>
                    <a:pt x="107" y="20"/>
                    <a:pt x="107" y="44"/>
                  </a:cubicBezTo>
                  <a:cubicBezTo>
                    <a:pt x="107" y="68"/>
                    <a:pt x="127" y="87"/>
                    <a:pt x="151" y="87"/>
                  </a:cubicBezTo>
                  <a:close/>
                  <a:moveTo>
                    <a:pt x="295" y="269"/>
                  </a:moveTo>
                  <a:lnTo>
                    <a:pt x="259" y="147"/>
                  </a:lnTo>
                  <a:cubicBezTo>
                    <a:pt x="245" y="100"/>
                    <a:pt x="205" y="101"/>
                    <a:pt x="205" y="101"/>
                  </a:cubicBezTo>
                  <a:lnTo>
                    <a:pt x="97" y="101"/>
                  </a:lnTo>
                  <a:cubicBezTo>
                    <a:pt x="97" y="101"/>
                    <a:pt x="57" y="100"/>
                    <a:pt x="43" y="147"/>
                  </a:cubicBezTo>
                  <a:lnTo>
                    <a:pt x="7" y="269"/>
                  </a:lnTo>
                  <a:cubicBezTo>
                    <a:pt x="0" y="292"/>
                    <a:pt x="36" y="303"/>
                    <a:pt x="43" y="279"/>
                  </a:cubicBezTo>
                  <a:lnTo>
                    <a:pt x="77" y="163"/>
                  </a:lnTo>
                  <a:lnTo>
                    <a:pt x="77" y="163"/>
                  </a:lnTo>
                  <a:lnTo>
                    <a:pt x="92" y="163"/>
                  </a:lnTo>
                  <a:lnTo>
                    <a:pt x="92" y="295"/>
                  </a:lnTo>
                  <a:lnTo>
                    <a:pt x="32" y="502"/>
                  </a:lnTo>
                  <a:cubicBezTo>
                    <a:pt x="27" y="518"/>
                    <a:pt x="39" y="534"/>
                    <a:pt x="56" y="534"/>
                  </a:cubicBezTo>
                  <a:cubicBezTo>
                    <a:pt x="67" y="534"/>
                    <a:pt x="78" y="527"/>
                    <a:pt x="81" y="516"/>
                  </a:cubicBezTo>
                  <a:lnTo>
                    <a:pt x="140" y="312"/>
                  </a:lnTo>
                  <a:lnTo>
                    <a:pt x="161" y="312"/>
                  </a:lnTo>
                  <a:lnTo>
                    <a:pt x="221" y="516"/>
                  </a:lnTo>
                  <a:cubicBezTo>
                    <a:pt x="225" y="529"/>
                    <a:pt x="239" y="537"/>
                    <a:pt x="252" y="533"/>
                  </a:cubicBezTo>
                  <a:cubicBezTo>
                    <a:pt x="266" y="529"/>
                    <a:pt x="274" y="515"/>
                    <a:pt x="270" y="502"/>
                  </a:cubicBezTo>
                  <a:lnTo>
                    <a:pt x="209" y="295"/>
                  </a:lnTo>
                  <a:lnTo>
                    <a:pt x="209" y="163"/>
                  </a:lnTo>
                  <a:lnTo>
                    <a:pt x="225" y="163"/>
                  </a:lnTo>
                  <a:lnTo>
                    <a:pt x="225" y="163"/>
                  </a:lnTo>
                  <a:lnTo>
                    <a:pt x="259" y="279"/>
                  </a:lnTo>
                  <a:cubicBezTo>
                    <a:pt x="266" y="303"/>
                    <a:pt x="302" y="292"/>
                    <a:pt x="295" y="269"/>
                  </a:cubicBezTo>
                  <a:close/>
                  <a:moveTo>
                    <a:pt x="857" y="250"/>
                  </a:moveTo>
                  <a:cubicBezTo>
                    <a:pt x="812" y="250"/>
                    <a:pt x="775" y="214"/>
                    <a:pt x="775" y="168"/>
                  </a:cubicBezTo>
                  <a:cubicBezTo>
                    <a:pt x="775" y="123"/>
                    <a:pt x="812" y="86"/>
                    <a:pt x="857" y="86"/>
                  </a:cubicBezTo>
                  <a:cubicBezTo>
                    <a:pt x="903" y="86"/>
                    <a:pt x="939" y="123"/>
                    <a:pt x="939" y="168"/>
                  </a:cubicBezTo>
                  <a:cubicBezTo>
                    <a:pt x="939" y="214"/>
                    <a:pt x="902" y="250"/>
                    <a:pt x="857" y="250"/>
                  </a:cubicBezTo>
                  <a:close/>
                  <a:moveTo>
                    <a:pt x="857" y="372"/>
                  </a:moveTo>
                  <a:cubicBezTo>
                    <a:pt x="857" y="372"/>
                    <a:pt x="877" y="375"/>
                    <a:pt x="889" y="358"/>
                  </a:cubicBezTo>
                  <a:cubicBezTo>
                    <a:pt x="900" y="342"/>
                    <a:pt x="901" y="291"/>
                    <a:pt x="901" y="282"/>
                  </a:cubicBezTo>
                  <a:lnTo>
                    <a:pt x="813" y="282"/>
                  </a:lnTo>
                  <a:cubicBezTo>
                    <a:pt x="813" y="319"/>
                    <a:pt x="817" y="346"/>
                    <a:pt x="826" y="359"/>
                  </a:cubicBezTo>
                  <a:cubicBezTo>
                    <a:pt x="835" y="373"/>
                    <a:pt x="857" y="372"/>
                    <a:pt x="857" y="37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242"/>
            <p:cNvSpPr>
              <a:spLocks/>
            </p:cNvSpPr>
            <p:nvPr/>
          </p:nvSpPr>
          <p:spPr bwMode="auto">
            <a:xfrm>
              <a:off x="829" y="905"/>
              <a:ext cx="232" cy="116"/>
            </a:xfrm>
            <a:custGeom>
              <a:avLst/>
              <a:gdLst>
                <a:gd name="T0" fmla="*/ 144 w 666"/>
                <a:gd name="T1" fmla="*/ 164 h 333"/>
                <a:gd name="T2" fmla="*/ 137 w 666"/>
                <a:gd name="T3" fmla="*/ 186 h 333"/>
                <a:gd name="T4" fmla="*/ 171 w 666"/>
                <a:gd name="T5" fmla="*/ 220 h 333"/>
                <a:gd name="T6" fmla="*/ 285 w 666"/>
                <a:gd name="T7" fmla="*/ 220 h 333"/>
                <a:gd name="T8" fmla="*/ 322 w 666"/>
                <a:gd name="T9" fmla="*/ 204 h 333"/>
                <a:gd name="T10" fmla="*/ 380 w 666"/>
                <a:gd name="T11" fmla="*/ 118 h 333"/>
                <a:gd name="T12" fmla="*/ 380 w 666"/>
                <a:gd name="T13" fmla="*/ 333 h 333"/>
                <a:gd name="T14" fmla="*/ 666 w 666"/>
                <a:gd name="T15" fmla="*/ 333 h 333"/>
                <a:gd name="T16" fmla="*/ 666 w 666"/>
                <a:gd name="T17" fmla="*/ 113 h 333"/>
                <a:gd name="T18" fmla="*/ 568 w 666"/>
                <a:gd name="T19" fmla="*/ 3 h 333"/>
                <a:gd name="T20" fmla="*/ 548 w 666"/>
                <a:gd name="T21" fmla="*/ 95 h 333"/>
                <a:gd name="T22" fmla="*/ 512 w 666"/>
                <a:gd name="T23" fmla="*/ 113 h 333"/>
                <a:gd name="T24" fmla="*/ 512 w 666"/>
                <a:gd name="T25" fmla="*/ 197 h 333"/>
                <a:gd name="T26" fmla="*/ 501 w 666"/>
                <a:gd name="T27" fmla="*/ 252 h 333"/>
                <a:gd name="T28" fmla="*/ 473 w 666"/>
                <a:gd name="T29" fmla="*/ 223 h 333"/>
                <a:gd name="T30" fmla="*/ 490 w 666"/>
                <a:gd name="T31" fmla="*/ 197 h 333"/>
                <a:gd name="T32" fmla="*/ 490 w 666"/>
                <a:gd name="T33" fmla="*/ 113 h 333"/>
                <a:gd name="T34" fmla="*/ 457 w 666"/>
                <a:gd name="T35" fmla="*/ 98 h 333"/>
                <a:gd name="T36" fmla="*/ 435 w 666"/>
                <a:gd name="T37" fmla="*/ 2 h 333"/>
                <a:gd name="T38" fmla="*/ 430 w 666"/>
                <a:gd name="T39" fmla="*/ 2 h 333"/>
                <a:gd name="T40" fmla="*/ 343 w 666"/>
                <a:gd name="T41" fmla="*/ 49 h 333"/>
                <a:gd name="T42" fmla="*/ 275 w 666"/>
                <a:gd name="T43" fmla="*/ 152 h 333"/>
                <a:gd name="T44" fmla="*/ 171 w 666"/>
                <a:gd name="T45" fmla="*/ 151 h 333"/>
                <a:gd name="T46" fmla="*/ 26 w 666"/>
                <a:gd name="T47" fmla="*/ 6 h 333"/>
                <a:gd name="T48" fmla="*/ 6 w 666"/>
                <a:gd name="T49" fmla="*/ 6 h 333"/>
                <a:gd name="T50" fmla="*/ 6 w 666"/>
                <a:gd name="T51" fmla="*/ 26 h 333"/>
                <a:gd name="T52" fmla="*/ 144 w 666"/>
                <a:gd name="T53" fmla="*/ 164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66" h="333">
                  <a:moveTo>
                    <a:pt x="144" y="164"/>
                  </a:moveTo>
                  <a:cubicBezTo>
                    <a:pt x="141" y="169"/>
                    <a:pt x="137" y="179"/>
                    <a:pt x="137" y="186"/>
                  </a:cubicBezTo>
                  <a:cubicBezTo>
                    <a:pt x="137" y="205"/>
                    <a:pt x="152" y="220"/>
                    <a:pt x="171" y="220"/>
                  </a:cubicBezTo>
                  <a:lnTo>
                    <a:pt x="285" y="220"/>
                  </a:lnTo>
                  <a:cubicBezTo>
                    <a:pt x="298" y="220"/>
                    <a:pt x="315" y="215"/>
                    <a:pt x="322" y="204"/>
                  </a:cubicBezTo>
                  <a:cubicBezTo>
                    <a:pt x="346" y="168"/>
                    <a:pt x="372" y="130"/>
                    <a:pt x="380" y="118"/>
                  </a:cubicBezTo>
                  <a:lnTo>
                    <a:pt x="380" y="333"/>
                  </a:lnTo>
                  <a:lnTo>
                    <a:pt x="666" y="333"/>
                  </a:lnTo>
                  <a:lnTo>
                    <a:pt x="666" y="113"/>
                  </a:lnTo>
                  <a:cubicBezTo>
                    <a:pt x="666" y="55"/>
                    <a:pt x="621" y="3"/>
                    <a:pt x="568" y="3"/>
                  </a:cubicBezTo>
                  <a:cubicBezTo>
                    <a:pt x="568" y="30"/>
                    <a:pt x="564" y="75"/>
                    <a:pt x="548" y="95"/>
                  </a:cubicBezTo>
                  <a:cubicBezTo>
                    <a:pt x="532" y="115"/>
                    <a:pt x="512" y="113"/>
                    <a:pt x="512" y="113"/>
                  </a:cubicBezTo>
                  <a:lnTo>
                    <a:pt x="512" y="197"/>
                  </a:lnTo>
                  <a:cubicBezTo>
                    <a:pt x="541" y="209"/>
                    <a:pt x="533" y="252"/>
                    <a:pt x="501" y="252"/>
                  </a:cubicBezTo>
                  <a:cubicBezTo>
                    <a:pt x="486" y="252"/>
                    <a:pt x="473" y="239"/>
                    <a:pt x="473" y="223"/>
                  </a:cubicBezTo>
                  <a:cubicBezTo>
                    <a:pt x="473" y="212"/>
                    <a:pt x="480" y="201"/>
                    <a:pt x="490" y="197"/>
                  </a:cubicBezTo>
                  <a:lnTo>
                    <a:pt x="490" y="113"/>
                  </a:lnTo>
                  <a:cubicBezTo>
                    <a:pt x="490" y="113"/>
                    <a:pt x="473" y="114"/>
                    <a:pt x="457" y="98"/>
                  </a:cubicBezTo>
                  <a:cubicBezTo>
                    <a:pt x="436" y="76"/>
                    <a:pt x="435" y="13"/>
                    <a:pt x="435" y="2"/>
                  </a:cubicBezTo>
                  <a:lnTo>
                    <a:pt x="430" y="2"/>
                  </a:lnTo>
                  <a:cubicBezTo>
                    <a:pt x="395" y="2"/>
                    <a:pt x="362" y="20"/>
                    <a:pt x="343" y="49"/>
                  </a:cubicBezTo>
                  <a:lnTo>
                    <a:pt x="275" y="152"/>
                  </a:lnTo>
                  <a:lnTo>
                    <a:pt x="171" y="151"/>
                  </a:lnTo>
                  <a:lnTo>
                    <a:pt x="26" y="6"/>
                  </a:lnTo>
                  <a:cubicBezTo>
                    <a:pt x="20" y="0"/>
                    <a:pt x="11" y="0"/>
                    <a:pt x="6" y="6"/>
                  </a:cubicBezTo>
                  <a:cubicBezTo>
                    <a:pt x="0" y="11"/>
                    <a:pt x="0" y="20"/>
                    <a:pt x="6" y="26"/>
                  </a:cubicBezTo>
                  <a:lnTo>
                    <a:pt x="144" y="164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5" name="Oval 24"/>
          <p:cNvSpPr>
            <a:spLocks noChangeAspect="1"/>
          </p:cNvSpPr>
          <p:nvPr/>
        </p:nvSpPr>
        <p:spPr>
          <a:xfrm>
            <a:off x="1808902" y="4015601"/>
            <a:ext cx="319931" cy="31993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r>
              <a:rPr lang="en-US" sz="2100" kern="0" dirty="0">
                <a:solidFill>
                  <a:prstClr val="white"/>
                </a:solidFill>
                <a:latin typeface="Calibri"/>
              </a:rPr>
              <a:t>5</a:t>
            </a:r>
          </a:p>
        </p:txBody>
      </p:sp>
      <p:sp>
        <p:nvSpPr>
          <p:cNvPr id="26" name="Rectangle 25"/>
          <p:cNvSpPr/>
          <p:nvPr/>
        </p:nvSpPr>
        <p:spPr bwMode="auto">
          <a:xfrm>
            <a:off x="2594402" y="4209968"/>
            <a:ext cx="5482797" cy="676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6675" tIns="28575" rIns="66675" bIns="28575" rtlCol="0" anchor="ctr"/>
          <a:lstStyle/>
          <a:p>
            <a:pPr defTabSz="685800" fontAlgn="base">
              <a:lnSpc>
                <a:spcPct val="90000"/>
              </a:lnSpc>
              <a:defRPr/>
            </a:pP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Giáo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dục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người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chăm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sóc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người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bệnh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: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các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nguyên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tắc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cơ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bản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về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phòng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ngừa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và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kiểm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soát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nhiễm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khuẩn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vệ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sinh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cá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nhân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,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rửa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en-US" sz="14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tay</a:t>
            </a:r>
            <a:r>
              <a:rPr lang="en-US" sz="14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Arial" pitchFamily="34" charset="0"/>
              </a:rPr>
              <a:t>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32920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Object 68" hidden="1"/>
          <p:cNvGraphicFramePr>
            <a:graphicFrameLocks noChangeAspect="1"/>
          </p:cNvGraphicFramePr>
          <p:nvPr/>
        </p:nvGraphicFramePr>
        <p:xfrm>
          <a:off x="1192" y="1192"/>
          <a:ext cx="1190" cy="1190"/>
        </p:xfrm>
        <a:graphic>
          <a:graphicData uri="http://schemas.openxmlformats.org/presentationml/2006/ole">
            <p:oleObj spid="_x0000_s1062" name="think-cell Slide" r:id="rId5" imgW="360" imgH="360" progId="">
              <p:embed/>
            </p:oleObj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457200" y="66675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VI.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Đánh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thực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báo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cáo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phản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hồi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thông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tin</a:t>
            </a:r>
          </a:p>
        </p:txBody>
      </p:sp>
      <p:sp>
        <p:nvSpPr>
          <p:cNvPr id="39" name="Pentagon 38"/>
          <p:cNvSpPr/>
          <p:nvPr/>
        </p:nvSpPr>
        <p:spPr>
          <a:xfrm>
            <a:off x="-31652" y="133350"/>
            <a:ext cx="5099207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NỘI DUNG THỰC HIỆN (6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nhiệm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vụ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cốt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lõi</a:t>
            </a:r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4" name="Elbow Connector 27"/>
          <p:cNvCxnSpPr>
            <a:stCxn id="167" idx="3"/>
            <a:endCxn id="170" idx="1"/>
          </p:cNvCxnSpPr>
          <p:nvPr/>
        </p:nvCxnSpPr>
        <p:spPr>
          <a:xfrm flipV="1">
            <a:off x="2641358" y="3907614"/>
            <a:ext cx="279054" cy="385620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Rectangle 164"/>
          <p:cNvSpPr/>
          <p:nvPr/>
        </p:nvSpPr>
        <p:spPr>
          <a:xfrm>
            <a:off x="228600" y="2952750"/>
            <a:ext cx="990600" cy="5592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b="1" kern="0" dirty="0" err="1" smtClean="0">
                <a:solidFill>
                  <a:prstClr val="white"/>
                </a:solidFill>
                <a:latin typeface="Calibri"/>
              </a:rPr>
              <a:t>Đánh</a:t>
            </a:r>
            <a:r>
              <a:rPr lang="en-US" sz="1400" b="1" kern="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b="1" kern="0" dirty="0" err="1" smtClean="0">
                <a:solidFill>
                  <a:prstClr val="white"/>
                </a:solidFill>
                <a:latin typeface="Calibri"/>
              </a:rPr>
              <a:t>giá</a:t>
            </a:r>
            <a:r>
              <a:rPr lang="en-US" sz="1400" b="1" kern="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b="1" kern="0" dirty="0" err="1" smtClean="0">
                <a:solidFill>
                  <a:prstClr val="white"/>
                </a:solidFill>
                <a:latin typeface="Calibri"/>
              </a:rPr>
              <a:t>thực</a:t>
            </a:r>
            <a:r>
              <a:rPr lang="en-US" sz="1400" b="1" kern="0" dirty="0" smtClean="0">
                <a:solidFill>
                  <a:prstClr val="white"/>
                </a:solidFill>
                <a:latin typeface="Calibri"/>
              </a:rPr>
              <a:t> </a:t>
            </a:r>
            <a:r>
              <a:rPr lang="en-US" sz="1400" b="1" kern="0" dirty="0" err="1" smtClean="0">
                <a:solidFill>
                  <a:prstClr val="white"/>
                </a:solidFill>
                <a:latin typeface="Calibri"/>
              </a:rPr>
              <a:t>hiện</a:t>
            </a:r>
            <a:endParaRPr lang="en-US" sz="14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6" name="Rectangle 165"/>
          <p:cNvSpPr/>
          <p:nvPr/>
        </p:nvSpPr>
        <p:spPr>
          <a:xfrm>
            <a:off x="1420169" y="1657350"/>
            <a:ext cx="1221189" cy="5194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Chỉ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giám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sát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sử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dụng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KS</a:t>
            </a:r>
            <a:endParaRPr lang="en-US" sz="13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7" name="Rectangle 166"/>
          <p:cNvSpPr/>
          <p:nvPr/>
        </p:nvSpPr>
        <p:spPr>
          <a:xfrm>
            <a:off x="1420169" y="4033518"/>
            <a:ext cx="1221189" cy="5194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Chỉ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mức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độ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kháng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thuốc</a:t>
            </a:r>
            <a:endParaRPr lang="en-US" sz="13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8" name="Rectangle 167"/>
          <p:cNvSpPr/>
          <p:nvPr/>
        </p:nvSpPr>
        <p:spPr>
          <a:xfrm>
            <a:off x="2920412" y="1200150"/>
            <a:ext cx="965788" cy="40687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Cần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9" name="Rectangle 168"/>
          <p:cNvSpPr/>
          <p:nvPr/>
        </p:nvSpPr>
        <p:spPr>
          <a:xfrm>
            <a:off x="2920412" y="2266950"/>
            <a:ext cx="965788" cy="400042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Khuyến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khích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0" name="Rectangle 169"/>
          <p:cNvSpPr/>
          <p:nvPr/>
        </p:nvSpPr>
        <p:spPr>
          <a:xfrm>
            <a:off x="2920412" y="3719478"/>
            <a:ext cx="965788" cy="37627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Cần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1" name="Rectangle 170"/>
          <p:cNvSpPr/>
          <p:nvPr/>
        </p:nvSpPr>
        <p:spPr>
          <a:xfrm>
            <a:off x="2920412" y="4476750"/>
            <a:ext cx="965788" cy="40687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Khuyến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khích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thực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hiện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72" name="Elbow Connector 47"/>
          <p:cNvCxnSpPr>
            <a:stCxn id="167" idx="3"/>
            <a:endCxn id="171" idx="1"/>
          </p:cNvCxnSpPr>
          <p:nvPr/>
        </p:nvCxnSpPr>
        <p:spPr>
          <a:xfrm>
            <a:off x="2641358" y="4293234"/>
            <a:ext cx="279054" cy="386954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Elbow Connector 27"/>
          <p:cNvCxnSpPr>
            <a:stCxn id="165" idx="3"/>
            <a:endCxn id="166" idx="1"/>
          </p:cNvCxnSpPr>
          <p:nvPr/>
        </p:nvCxnSpPr>
        <p:spPr>
          <a:xfrm flipV="1">
            <a:off x="1219200" y="1917066"/>
            <a:ext cx="200969" cy="1315322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Elbow Connector 27"/>
          <p:cNvCxnSpPr>
            <a:stCxn id="165" idx="3"/>
            <a:endCxn id="167" idx="1"/>
          </p:cNvCxnSpPr>
          <p:nvPr/>
        </p:nvCxnSpPr>
        <p:spPr>
          <a:xfrm>
            <a:off x="1219200" y="3232388"/>
            <a:ext cx="200969" cy="1060846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Elbow Connector 27"/>
          <p:cNvCxnSpPr>
            <a:stCxn id="166" idx="3"/>
            <a:endCxn id="168" idx="1"/>
          </p:cNvCxnSpPr>
          <p:nvPr/>
        </p:nvCxnSpPr>
        <p:spPr>
          <a:xfrm flipV="1">
            <a:off x="2641358" y="1403588"/>
            <a:ext cx="279054" cy="513478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Elbow Connector 27"/>
          <p:cNvCxnSpPr>
            <a:stCxn id="166" idx="3"/>
            <a:endCxn id="169" idx="1"/>
          </p:cNvCxnSpPr>
          <p:nvPr/>
        </p:nvCxnSpPr>
        <p:spPr>
          <a:xfrm>
            <a:off x="2641358" y="1917066"/>
            <a:ext cx="279054" cy="549905"/>
          </a:xfrm>
          <a:prstGeom prst="bentConnector3">
            <a:avLst>
              <a:gd name="adj1" fmla="val 50000"/>
            </a:avLst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Rectangle 176"/>
          <p:cNvSpPr/>
          <p:nvPr/>
        </p:nvSpPr>
        <p:spPr>
          <a:xfrm>
            <a:off x="3925733" y="1123950"/>
            <a:ext cx="3009991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numCol="1"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BN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kê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đơn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Tiêu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thụ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tính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theo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DDD/100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hoặc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1000 (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người-ngày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hoặc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ngày-giường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)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sp>
        <p:nvSpPr>
          <p:cNvPr id="178" name="Rectangle 177"/>
          <p:cNvSpPr/>
          <p:nvPr/>
        </p:nvSpPr>
        <p:spPr>
          <a:xfrm>
            <a:off x="3925732" y="2241075"/>
            <a:ext cx="3162393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numCol="2"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DOT, LOT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BN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kê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đơn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1 KS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BN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kê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phối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hợp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BN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kê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đơn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đường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tiêm</a:t>
            </a:r>
            <a:endParaRPr lang="en-US" sz="1200" kern="0" dirty="0" smtClean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341313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ca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phẫu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thuật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chỉ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định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dự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phòng</a:t>
            </a:r>
            <a:endParaRPr lang="en-US" sz="1200" kern="0" dirty="0" smtClean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341313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chuyển</a:t>
            </a:r>
            <a:r>
              <a:rPr lang="en-US" sz="1200" kern="0" dirty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từ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tiêm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sang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uống</a:t>
            </a:r>
            <a:endParaRPr lang="en-US" sz="1200" kern="0" dirty="0" smtClean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341313" indent="-174625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%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đơn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kê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phù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hợp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theo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HDSDKS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sp>
        <p:nvSpPr>
          <p:cNvPr id="179" name="Rectangle 178"/>
          <p:cNvSpPr/>
          <p:nvPr/>
        </p:nvSpPr>
        <p:spPr>
          <a:xfrm>
            <a:off x="3925733" y="3536475"/>
            <a:ext cx="3009991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numCol="1"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cấy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dương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tính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VSV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đa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phân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lập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được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trên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tổng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số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mẫu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cấy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dương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tính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sp>
        <p:nvSpPr>
          <p:cNvPr id="180" name="Rectangle 179"/>
          <p:cNvSpPr/>
          <p:nvPr/>
        </p:nvSpPr>
        <p:spPr>
          <a:xfrm>
            <a:off x="3925733" y="4374675"/>
            <a:ext cx="3009991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numCol="1"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SL, % VSV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thuốc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đối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với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từng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loại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KS/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bệnh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phẩm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/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khoa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lâm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sàng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Theo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dõi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xu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hướng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đề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kháng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của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các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VSV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phổ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biến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tại</a:t>
            </a:r>
            <a:r>
              <a:rPr lang="en-US" sz="1200" kern="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libri"/>
              </a:rPr>
              <a:t> BV</a:t>
            </a:r>
            <a:endParaRPr lang="en-US" sz="1200" kern="0" dirty="0">
              <a:solidFill>
                <a:schemeClr val="tx1">
                  <a:lumMod val="90000"/>
                  <a:lumOff val="10000"/>
                </a:schemeClr>
              </a:solidFill>
              <a:latin typeface="Calibri"/>
            </a:endParaRPr>
          </a:p>
        </p:txBody>
      </p:sp>
      <p:sp>
        <p:nvSpPr>
          <p:cNvPr id="181" name="Isosceles Triangle 180"/>
          <p:cNvSpPr/>
          <p:nvPr/>
        </p:nvSpPr>
        <p:spPr>
          <a:xfrm rot="5400000">
            <a:off x="5413944" y="3003565"/>
            <a:ext cx="3800987" cy="15087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685800">
              <a:defRPr/>
            </a:pPr>
            <a:endParaRPr lang="en-US" sz="1400" kern="0" dirty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82" name="Rectangle 181"/>
          <p:cNvSpPr/>
          <p:nvPr/>
        </p:nvSpPr>
        <p:spPr>
          <a:xfrm>
            <a:off x="7467600" y="3612675"/>
            <a:ext cx="1447800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LĐBV, NVYT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khoa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phòng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liên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quan</a:t>
            </a:r>
            <a:endParaRPr lang="en-US" sz="1200" kern="0" dirty="0" smtClean="0">
              <a:solidFill>
                <a:prstClr val="black"/>
              </a:solidFill>
              <a:latin typeface="Calibri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  <a:defRPr/>
            </a:pP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BV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tự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đánh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giá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theo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mẫu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ở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phụ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200" kern="0" dirty="0" err="1" smtClean="0">
                <a:solidFill>
                  <a:prstClr val="black"/>
                </a:solidFill>
                <a:latin typeface="Calibri"/>
              </a:rPr>
              <a:t>lục</a:t>
            </a:r>
            <a:r>
              <a:rPr lang="en-US" sz="1200" kern="0" dirty="0" smtClean="0">
                <a:solidFill>
                  <a:prstClr val="black"/>
                </a:solidFill>
                <a:latin typeface="Calibri"/>
              </a:rPr>
              <a:t> 7</a:t>
            </a:r>
            <a:endParaRPr lang="en-US" sz="1200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Rectangle 208"/>
          <p:cNvSpPr/>
          <p:nvPr/>
        </p:nvSpPr>
        <p:spPr>
          <a:xfrm>
            <a:off x="1420169" y="2972671"/>
            <a:ext cx="1227537" cy="519432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Chỉ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số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về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300" kern="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300" kern="0" dirty="0" smtClean="0">
                <a:solidFill>
                  <a:prstClr val="black"/>
                </a:solidFill>
                <a:latin typeface="Calibri"/>
              </a:rPr>
              <a:t> BV</a:t>
            </a:r>
            <a:endParaRPr lang="en-US" sz="1300" kern="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211" name="Straight Connector 210"/>
          <p:cNvCxnSpPr>
            <a:stCxn id="165" idx="3"/>
            <a:endCxn id="209" idx="1"/>
          </p:cNvCxnSpPr>
          <p:nvPr/>
        </p:nvCxnSpPr>
        <p:spPr>
          <a:xfrm flipV="1">
            <a:off x="1219200" y="3232387"/>
            <a:ext cx="200969" cy="1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ectangle 220"/>
          <p:cNvSpPr/>
          <p:nvPr/>
        </p:nvSpPr>
        <p:spPr>
          <a:xfrm>
            <a:off x="7543800" y="2724150"/>
            <a:ext cx="1295400" cy="5592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r>
              <a:rPr lang="en-US" sz="1400" b="1" kern="0" dirty="0" err="1">
                <a:solidFill>
                  <a:schemeClr val="bg1"/>
                </a:solidFill>
                <a:latin typeface="Calibri"/>
              </a:rPr>
              <a:t>Báo</a:t>
            </a:r>
            <a:r>
              <a:rPr lang="en-US" sz="1400" b="1" kern="0" dirty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kern="0" dirty="0" err="1">
                <a:solidFill>
                  <a:schemeClr val="bg1"/>
                </a:solidFill>
                <a:latin typeface="Calibri"/>
              </a:rPr>
              <a:t>cáo</a:t>
            </a:r>
            <a:r>
              <a:rPr lang="en-US" sz="1400" b="1" kern="0" dirty="0">
                <a:solidFill>
                  <a:schemeClr val="bg1"/>
                </a:solidFill>
                <a:latin typeface="Calibri"/>
              </a:rPr>
              <a:t>, </a:t>
            </a:r>
            <a:r>
              <a:rPr lang="en-US" sz="1400" b="1" kern="0" dirty="0" err="1">
                <a:solidFill>
                  <a:schemeClr val="bg1"/>
                </a:solidFill>
                <a:latin typeface="Calibri"/>
              </a:rPr>
              <a:t>phản</a:t>
            </a:r>
            <a:r>
              <a:rPr lang="en-US" sz="1400" b="1" kern="0" dirty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kern="0" dirty="0" err="1">
                <a:solidFill>
                  <a:schemeClr val="bg1"/>
                </a:solidFill>
                <a:latin typeface="Calibri"/>
              </a:rPr>
              <a:t>hồi</a:t>
            </a:r>
            <a:r>
              <a:rPr lang="en-US" sz="1400" b="1" kern="0" dirty="0">
                <a:solidFill>
                  <a:schemeClr val="bg1"/>
                </a:solidFill>
                <a:latin typeface="Calibri"/>
              </a:rPr>
              <a:t> </a:t>
            </a:r>
            <a:r>
              <a:rPr lang="en-US" sz="1400" b="1" kern="0" dirty="0" err="1">
                <a:solidFill>
                  <a:schemeClr val="bg1"/>
                </a:solidFill>
                <a:latin typeface="Calibri"/>
              </a:rPr>
              <a:t>thông</a:t>
            </a:r>
            <a:r>
              <a:rPr lang="en-US" sz="1400" b="1" kern="0" dirty="0">
                <a:solidFill>
                  <a:schemeClr val="bg1"/>
                </a:solidFill>
                <a:latin typeface="Calibri"/>
              </a:rPr>
              <a:t> tin</a:t>
            </a:r>
            <a:endParaRPr lang="en-US" sz="1400" kern="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245" name="Rectangle 244"/>
          <p:cNvSpPr/>
          <p:nvPr/>
        </p:nvSpPr>
        <p:spPr>
          <a:xfrm>
            <a:off x="2706533" y="2952750"/>
            <a:ext cx="1219200" cy="559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defTabSz="685800">
              <a:defRPr/>
            </a:pP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Căn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cứ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HD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kiểm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soát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nhiễm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khuẩn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trong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</a:t>
            </a:r>
            <a:r>
              <a:rPr lang="en-US" sz="1100" i="1" kern="0" dirty="0" err="1" smtClean="0">
                <a:solidFill>
                  <a:prstClr val="black"/>
                </a:solidFill>
                <a:latin typeface="Calibri"/>
              </a:rPr>
              <a:t>các</a:t>
            </a:r>
            <a:r>
              <a:rPr lang="en-US" sz="1100" i="1" kern="0" dirty="0" smtClean="0">
                <a:solidFill>
                  <a:prstClr val="black"/>
                </a:solidFill>
                <a:latin typeface="Calibri"/>
              </a:rPr>
              <a:t> CSKCB</a:t>
            </a:r>
            <a:endParaRPr lang="en-US" sz="1100" i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="" xmlns:p14="http://schemas.microsoft.com/office/powerpoint/2010/main" val="363000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6431453"/>
              </p:ext>
            </p:extLst>
          </p:nvPr>
        </p:nvGraphicFramePr>
        <p:xfrm>
          <a:off x="762000" y="-6390"/>
          <a:ext cx="8382000" cy="82043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7600"/>
                <a:gridCol w="404467"/>
                <a:gridCol w="509933"/>
              </a:tblGrid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A. HOẠT ĐỘNG HỖ TRỢ CỦA BAN LÃNH ĐẠO </a:t>
                      </a:r>
                      <a:r>
                        <a:rPr lang="en-US" sz="800" b="1" dirty="0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b="1" baseline="0" dirty="0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 VIỆN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Thiết lập ở bệnh viện nơi anh/chị công tác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Giám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đốc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ban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hành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văn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chính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thức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nhằm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hỗ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trợ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thúc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đẩy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hoạt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lý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)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nhận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được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bất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khoản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hỗ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trợ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tài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chính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từ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ngân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sách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nào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hoạt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lý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như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hỗ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trợ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tiền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đào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sự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nghệ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tin...)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B. TRÁCH  NHIỆM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 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 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Bệnh viện của anh/chị có phân công bác sỹ nào chịu trách nhiệm về kết quả đầu ra của chương trình quản lý sử dụng kháng sinh hay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C. CHUYÊN MÔN VỀ DƯỢC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 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 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Bệnh viện của anh/chị có phân công dược sỹ nào chịu trách nhiệm trong hoạt động cải thiện sử dụng kháng sinh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HỖ TRỢ CHÍNH CHO CHƯƠNG TRÌNH QUẢN LÝ SỬ DỤNG KHÁNG SINH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viên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nào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dưới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đây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làm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với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nhà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lãnh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Dược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sĩ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lâm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sàng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3. Chuyên gia vi sinh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4. Chuyên gia dịch tễ học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5. Chuyên gia về quản lý chất lượng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6. Chuyên gia về kiểm soát nhiễm khuẩn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7.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sư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nghệ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tin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8.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dưỡng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D. CÁC HOẠT ĐỘNG HỖ TRỢ SỬ DỤNG KHÁNG SINH MỘT CÁCH TỐI ƯU NHẤT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CHÍNH SÁCH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33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xây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dựng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hướng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dẫn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Nếu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hướng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dẫn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dựa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trên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hướng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dẫn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Bộ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tế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tính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nhạy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vi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địa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hỗ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trợ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lựa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chọn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hợp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thường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gặp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 CAN THIỆP CỤ THỂ CẢI THIỆN SỬ DỤNG KHÁNG SINH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đã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thực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hoạt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nào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sau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đây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CAN THIỆP RỘNG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1. Tại bệnh viện của anh/chị, có xây dựng danh mục các kháng sinh cần ưu tiên quản lý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□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301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dược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xem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xét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liệu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cụ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dõi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tiến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triển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người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xem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xét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đáp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ứng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)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SỰ THAY ĐỔI TRONG LIỆU TRÌNH ĐIỀU TRỊ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thực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hoạt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sau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1. Trong những trường hợp cho phép, kháng sinh có thể được thay đổi từ đường tiêm sang đường uống hay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2. Liều kháng sinh có được hiệu chỉnh trong những trường hợp suy giảm chức năng của 1 số cơ quan (như gan, thận...) hay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3. Tối ưu hóa liều (căn cứ Dược động học/Dược lực học) để tối ưu hóa điều trị nhiễm khuẩn có được thực hiện hay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4.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hệ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thống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tự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động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trường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hợp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đồ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lặp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cần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thiết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như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lặp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hoạt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chất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...)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CHẨN ĐOÁN VÀ NHỮNG CAN THIỆP CỤ THỂ TỚI TÌNH TRẠNG NHIỄM KHUẨN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can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cụ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bảo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đảm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tối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ưu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nhiễm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khuẩn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phổ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biến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sau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1. Viêm phổi mắc phải tại cộng đồng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2. Nhiễm khuẩn tiết niệu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3. Nhiễm khuẩn da và mô mềm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4. Kháng sinh dự phòng phẫu thuật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5. Nhiễm khuẩn xâm lấn (ví dụ vào máu)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E. THEO DÕI: GIÁM SÁT KÊ ĐƠN, SỬ DỤNG KHÁNG SINH VÀ TÍNH KHÁNG </a:t>
                      </a:r>
                      <a:r>
                        <a:rPr lang="en-US" sz="800" b="1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SINH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QUY TRÌNH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01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lý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dõi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tuân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thủ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tài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liệu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Hướng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dẫn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về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chỉ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định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đường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thời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gian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dùng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3010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lý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dõi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tuân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thủ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khuyến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cụ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thể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tính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nhạy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vi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...)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SỬ DỤNG KHÁNG SINH VÀ ĐÁNH GIÁ KẾT QUẢ ĐẦU RA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dõi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tỉ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lệ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nhiễm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khuẩn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C.difficile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anh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/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chị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thuốc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vi </a:t>
                      </a:r>
                      <a:r>
                        <a:rPr lang="en-US" sz="800" dirty="0" err="1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 smtClean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gây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lập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theo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dõi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một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trong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chỉ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số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sau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số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chủng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đề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vi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ESBL, MRSA, VRSA, VRE,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chủng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vi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carbapenem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colistin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C.difficile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thuốc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.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BỆNH VIỆN CÓ THEO DÕI TÌNH HÌNH SỬ DỤNG KHÁNG SINH QUA CÁC DỮ LIỆU SAU ĐÂY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Số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gam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được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(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Liều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định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hàng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ngày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DDD)?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2. Chi phí mua kháng sinh?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F. BÁO CÁO THÔNG TIN VỀ CẢI THIỆN SỬ DỤNG KHÁNG SINH VÀ TÍNH KHÁNG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1. Chương trình quản lý sử dụng kháng sinh có chia sẻ báo cáo cụ thể về sử dụng kháng sinh tại bệnh viện cho bác sỹ kê đơn hay không?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cung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cấp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thuốc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vi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vật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phân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lập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bệnh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3.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từng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nhận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được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phản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hồi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hay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góp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ý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về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thức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của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mình</a:t>
                      </a:r>
                      <a:endParaRPr lang="en-US" sz="800" dirty="0">
                        <a:effectLst/>
                        <a:latin typeface="+mj-lt"/>
                        <a:cs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Không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  <a:tr h="118344">
                <a:tc grid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G. ĐÀO TẠO</a:t>
                      </a:r>
                      <a:endParaRPr lang="en-US" sz="800" b="1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08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quản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lý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sử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dụng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tổ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chức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lớp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xây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dựng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chương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trình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tin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đào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tạo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cho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bác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sỹ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và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những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bộ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y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tế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có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liên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quan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nhằm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cải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thiện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việc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kê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đơn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kháng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sinh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?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+mj-lt"/>
                          <a:cs typeface="Calibri" panose="020F0502020204030204" pitchFamily="34" charset="0"/>
                        </a:rPr>
                        <a:t>□ Có</a:t>
                      </a:r>
                      <a:endParaRPr lang="en-US" sz="80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+mj-lt"/>
                          <a:cs typeface="Calibri" panose="020F0502020204030204" pitchFamily="34" charset="0"/>
                        </a:rPr>
                        <a:t>□ </a:t>
                      </a:r>
                      <a:r>
                        <a:rPr lang="en-US" sz="800" dirty="0" err="1">
                          <a:effectLst/>
                          <a:latin typeface="+mj-lt"/>
                          <a:cs typeface="Calibri" panose="020F0502020204030204" pitchFamily="34" charset="0"/>
                        </a:rPr>
                        <a:t>Không</a:t>
                      </a:r>
                      <a:endParaRPr lang="en-US" sz="800" dirty="0">
                        <a:effectLst/>
                        <a:latin typeface="+mj-lt"/>
                        <a:ea typeface="Times New Roman"/>
                        <a:cs typeface="Calibri" panose="020F0502020204030204" pitchFamily="34" charset="0"/>
                      </a:endParaRPr>
                    </a:p>
                  </a:txBody>
                  <a:tcPr marL="10679" marR="10679" marT="2769" marB="2769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 rot="16200000">
            <a:off x="-2237600" y="2275701"/>
            <a:ext cx="5181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PHỤ LỤC 7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ĐÁNH GIÁ HIỆU QUẢ HOẠT ĐỘNG QUẢN LÝ SỬ DỤNG KHÁNG SINH</a:t>
            </a:r>
            <a:br>
              <a:rPr 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(Ban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kèm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Quyết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số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5631/QĐ-BYT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ngày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31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en-US" sz="1000" i="1" dirty="0" err="1">
                <a:latin typeface="Calibri" panose="020F0502020204030204" pitchFamily="34" charset="0"/>
                <a:cs typeface="Calibri" panose="020F0502020204030204" pitchFamily="34" charset="0"/>
              </a:rPr>
              <a:t>năm</a:t>
            </a:r>
            <a:r>
              <a:rPr lang="en-US" sz="1000" i="1" dirty="0">
                <a:latin typeface="Calibri" panose="020F0502020204030204" pitchFamily="34" charset="0"/>
                <a:cs typeface="Calibri" panose="020F0502020204030204" pitchFamily="34" charset="0"/>
              </a:rPr>
              <a:t> 2020)</a:t>
            </a:r>
            <a:endParaRPr lang="en-US" sz="1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1556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>
            <a:stCxn id="139" idx="5"/>
            <a:endCxn id="8" idx="2"/>
          </p:cNvCxnSpPr>
          <p:nvPr/>
        </p:nvCxnSpPr>
        <p:spPr>
          <a:xfrm flipH="1">
            <a:off x="1143000" y="1077876"/>
            <a:ext cx="7082845" cy="2951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Nom1"/>
          <p:cNvSpPr>
            <a:spLocks noChangeAspect="1"/>
          </p:cNvSpPr>
          <p:nvPr/>
        </p:nvSpPr>
        <p:spPr>
          <a:xfrm>
            <a:off x="1748845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Nom2"/>
          <p:cNvSpPr>
            <a:spLocks noChangeAspect="1"/>
          </p:cNvSpPr>
          <p:nvPr/>
        </p:nvSpPr>
        <p:spPr>
          <a:xfrm>
            <a:off x="3008356" y="748113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Nom3"/>
          <p:cNvSpPr>
            <a:spLocks noChangeAspect="1"/>
          </p:cNvSpPr>
          <p:nvPr/>
        </p:nvSpPr>
        <p:spPr>
          <a:xfrm>
            <a:off x="5711245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Nom4"/>
          <p:cNvSpPr>
            <a:spLocks noChangeAspect="1"/>
          </p:cNvSpPr>
          <p:nvPr/>
        </p:nvSpPr>
        <p:spPr>
          <a:xfrm>
            <a:off x="6984330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Nom5"/>
          <p:cNvSpPr>
            <a:spLocks noChangeAspect="1"/>
          </p:cNvSpPr>
          <p:nvPr/>
        </p:nvSpPr>
        <p:spPr>
          <a:xfrm>
            <a:off x="377245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214" y="1833984"/>
            <a:ext cx="1478786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Đảm bảo cơ cấu tổ chức và phân công cán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 đạo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phối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 chặt chẽ giữa Tiểu ban giám sát sử dụng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và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dõi sự kháng thuốc của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VSV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gây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bệnh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ờng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gặp thuộc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HĐTVĐT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phối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 với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hóm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AMS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BV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giữa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HĐTVĐT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 Hội đồng kiểm soát nhiễm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khuẩn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Đầu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kinh phí, có chính sách hỗ trợ, khuyến khích và thi đua, khen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ởng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Nom2 - 1"/>
          <p:cNvSpPr>
            <a:spLocks noChangeAspect="1"/>
          </p:cNvSpPr>
          <p:nvPr/>
        </p:nvSpPr>
        <p:spPr>
          <a:xfrm>
            <a:off x="4339645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555395" y="1885950"/>
            <a:ext cx="1111605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Tuân thủ các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ớng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 chuyên môn, các quy trình và quy định đã ban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 sát kê đơn an toàn, hợp lý kháng sinh tại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Hướng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nghiên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cứu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667000" y="1885950"/>
            <a:ext cx="1371600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Tuân thủ các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chuyên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môn, các quy trình và quy định đã ban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hành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 đạo việc xây dựng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triển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khai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tài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liệu,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ớng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 về kỹ thuật vi sinh lâm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sàng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 cấp dữ liệu về kết quả nuôi cấy và tính nhạy cảm của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VSV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heo dõi,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cấp thông tin mô hình kháng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đơn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vị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ớng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dẫn, hợp tác nghiên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cứu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38600" y="1885950"/>
            <a:ext cx="1240236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Đề xuất danh mục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 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 quản lý và quy trình yêu cầu kê đơn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những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này. </a:t>
            </a:r>
            <a:endParaRPr lang="en-US" sz="11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báo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cáo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sử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khoa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11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phòng</a:t>
            </a:r>
            <a:r>
              <a:rPr lang="en-US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dirty="0" smtClean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ớng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dẫn, hợp tác nghiên cứu để đánh giá hiệu quả của triển khai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ơng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AMS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278836" y="1856095"/>
            <a:ext cx="1606438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Xây dựng và triển khai quy định cách ly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ời bệnh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nhiễm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VSV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đa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kháng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HD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 sát các khoa thực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Quy định cụ thể các biện pháp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KSNK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 bản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 lĩnh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vực/khoa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phòng/khu vực cần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tiên và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tăng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ờng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giám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sát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KSNK</a:t>
            </a:r>
            <a:r>
              <a:rPr lang="en-US" sz="1100" kern="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11125" indent="-111125" defTabSz="685800">
              <a:buFont typeface="Arial" panose="020B0604020202020204" pitchFamily="34" charset="0"/>
              <a:buChar char="•"/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Hỗ trợ giám sát vi sinh vật đa kháng và phối hợp với khoa Vi sinh để xác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nguyên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nhân, nguồn bệnh trong các đợt nhiễm khuẩn bệnh viện bùng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phát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910030" y="1885950"/>
            <a:ext cx="1014770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defTabSz="685800"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Đẩy mạnh hoạt động công nghệ thông tin giúp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tối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ư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hóa 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QLSDKS.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524000" y="1846958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67000" y="1833984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038600" y="1846958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278836" y="1833984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58000" y="1833984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9E14783F-4424-46C6-BBF3-73CF9950220E}"/>
              </a:ext>
            </a:extLst>
          </p:cNvPr>
          <p:cNvSpPr txBox="1"/>
          <p:nvPr/>
        </p:nvSpPr>
        <p:spPr>
          <a:xfrm>
            <a:off x="304800" y="1472248"/>
            <a:ext cx="956608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464646"/>
                </a:solidFill>
                <a:latin typeface="Calibri"/>
              </a:rPr>
              <a:t>Giám</a:t>
            </a:r>
            <a:r>
              <a:rPr lang="fr-FR" sz="1200" b="1" dirty="0" smtClean="0">
                <a:solidFill>
                  <a:srgbClr val="464646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464646"/>
                </a:solidFill>
                <a:latin typeface="Calibri"/>
              </a:rPr>
              <a:t>đốc</a:t>
            </a:r>
            <a:r>
              <a:rPr lang="fr-FR" sz="1200" b="1" dirty="0" smtClean="0">
                <a:solidFill>
                  <a:srgbClr val="464646"/>
                </a:solidFill>
                <a:latin typeface="Calibri"/>
              </a:rPr>
              <a:t> BV</a:t>
            </a:r>
            <a:endParaRPr lang="fr-FR" sz="1200" b="1" dirty="0">
              <a:solidFill>
                <a:srgbClr val="464646"/>
              </a:solidFill>
              <a:latin typeface="Calibri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6C5AD04-38AC-41C4-8C9B-DF5E977246A7}"/>
              </a:ext>
            </a:extLst>
          </p:cNvPr>
          <p:cNvSpPr txBox="1"/>
          <p:nvPr/>
        </p:nvSpPr>
        <p:spPr>
          <a:xfrm>
            <a:off x="1524000" y="1416121"/>
            <a:ext cx="116350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Trưởng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các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khoa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lâm</a:t>
            </a:r>
            <a:r>
              <a:rPr lang="fr-FR" sz="1200" b="1" dirty="0" smtClean="0">
                <a:solidFill>
                  <a:schemeClr val="tx2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chemeClr val="tx2"/>
                </a:solidFill>
                <a:latin typeface="Calibri"/>
              </a:rPr>
              <a:t>sàng</a:t>
            </a:r>
            <a:endParaRPr lang="fr-FR" sz="1200" b="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AF41CA95-3036-47D6-93FC-4D07D0178283}"/>
              </a:ext>
            </a:extLst>
          </p:cNvPr>
          <p:cNvSpPr txBox="1"/>
          <p:nvPr/>
        </p:nvSpPr>
        <p:spPr>
          <a:xfrm>
            <a:off x="2882026" y="1416591"/>
            <a:ext cx="1080374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Trưởng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khoa</a:t>
            </a:r>
            <a:r>
              <a:rPr lang="fr-FR" sz="1200" b="1" dirty="0" smtClean="0">
                <a:solidFill>
                  <a:srgbClr val="DA1F28"/>
                </a:solidFill>
                <a:latin typeface="Calibri"/>
              </a:rPr>
              <a:t> vi </a:t>
            </a:r>
            <a:r>
              <a:rPr lang="fr-FR" sz="1200" b="1" dirty="0" err="1" smtClean="0">
                <a:solidFill>
                  <a:srgbClr val="DA1F28"/>
                </a:solidFill>
                <a:latin typeface="Calibri"/>
              </a:rPr>
              <a:t>sinh</a:t>
            </a:r>
            <a:endParaRPr lang="fr-FR" sz="1200" b="1" dirty="0">
              <a:solidFill>
                <a:srgbClr val="DA1F28"/>
              </a:solidFill>
              <a:latin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B886077-8A12-482D-8606-2043C24C487C}"/>
              </a:ext>
            </a:extLst>
          </p:cNvPr>
          <p:cNvSpPr txBox="1"/>
          <p:nvPr/>
        </p:nvSpPr>
        <p:spPr>
          <a:xfrm>
            <a:off x="4094553" y="1416591"/>
            <a:ext cx="1163247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EB641B"/>
                </a:solidFill>
                <a:latin typeface="Calibri"/>
              </a:rPr>
              <a:t>Trưởng</a:t>
            </a:r>
            <a:r>
              <a:rPr lang="fr-FR" sz="12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EB641B"/>
                </a:solidFill>
                <a:latin typeface="Calibri"/>
              </a:rPr>
              <a:t>khoa</a:t>
            </a:r>
            <a:r>
              <a:rPr lang="fr-FR" sz="1200" b="1" dirty="0" smtClean="0">
                <a:solidFill>
                  <a:srgbClr val="EB641B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EB641B"/>
                </a:solidFill>
                <a:latin typeface="Calibri"/>
              </a:rPr>
              <a:t>Dược</a:t>
            </a:r>
            <a:endParaRPr lang="fr-FR" sz="1200" b="1" dirty="0">
              <a:solidFill>
                <a:srgbClr val="EB641B"/>
              </a:solidFill>
              <a:latin typeface="Calibri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090113A8-E18F-429C-A809-AF1C403AE48A}"/>
              </a:ext>
            </a:extLst>
          </p:cNvPr>
          <p:cNvSpPr txBox="1"/>
          <p:nvPr/>
        </p:nvSpPr>
        <p:spPr>
          <a:xfrm>
            <a:off x="6831268" y="1416591"/>
            <a:ext cx="109353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474B78"/>
                </a:solidFill>
                <a:latin typeface="Calibri"/>
              </a:rPr>
              <a:t>Trưởng</a:t>
            </a:r>
            <a:r>
              <a:rPr lang="fr-FR" sz="1200" b="1" dirty="0" smtClean="0">
                <a:solidFill>
                  <a:srgbClr val="474B78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474B78"/>
                </a:solidFill>
                <a:latin typeface="Calibri"/>
              </a:rPr>
              <a:t>phòng</a:t>
            </a:r>
            <a:r>
              <a:rPr lang="fr-FR" sz="1200" b="1" dirty="0" smtClean="0">
                <a:solidFill>
                  <a:srgbClr val="474B78"/>
                </a:solidFill>
                <a:latin typeface="Calibri"/>
              </a:rPr>
              <a:t> CNTT</a:t>
            </a:r>
            <a:endParaRPr lang="fr-FR" sz="1200" b="1" dirty="0">
              <a:solidFill>
                <a:srgbClr val="474B78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BD6A2B2D-5B3E-47B9-A6C1-C5702E59AD3C}"/>
              </a:ext>
            </a:extLst>
          </p:cNvPr>
          <p:cNvSpPr txBox="1"/>
          <p:nvPr/>
        </p:nvSpPr>
        <p:spPr>
          <a:xfrm>
            <a:off x="5308830" y="1408376"/>
            <a:ext cx="154917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Trưởng</a:t>
            </a:r>
            <a:r>
              <a:rPr lang="fr-FR" sz="1200" b="1" dirty="0" smtClean="0">
                <a:solidFill>
                  <a:srgbClr val="39639D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khoa</a:t>
            </a:r>
            <a:r>
              <a:rPr lang="fr-FR" sz="1200" b="1" dirty="0" smtClean="0">
                <a:solidFill>
                  <a:srgbClr val="39639D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kiểm</a:t>
            </a:r>
            <a:r>
              <a:rPr lang="fr-FR" sz="1200" b="1" dirty="0" smtClean="0">
                <a:solidFill>
                  <a:srgbClr val="39639D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soát</a:t>
            </a:r>
            <a:r>
              <a:rPr lang="fr-FR" sz="1200" b="1" dirty="0" smtClean="0">
                <a:solidFill>
                  <a:srgbClr val="39639D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nhiễm</a:t>
            </a:r>
            <a:r>
              <a:rPr lang="fr-FR" sz="1200" b="1" dirty="0" smtClean="0">
                <a:solidFill>
                  <a:srgbClr val="39639D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39639D"/>
                </a:solidFill>
                <a:latin typeface="Calibri"/>
              </a:rPr>
              <a:t>khuẩn</a:t>
            </a:r>
            <a:endParaRPr lang="fr-FR" sz="1200" b="1" dirty="0">
              <a:solidFill>
                <a:srgbClr val="39639D"/>
              </a:solidFill>
              <a:latin typeface="Calibri"/>
            </a:endParaRPr>
          </a:p>
        </p:txBody>
      </p:sp>
      <p:sp>
        <p:nvSpPr>
          <p:cNvPr id="138" name="Pentagon 137"/>
          <p:cNvSpPr/>
          <p:nvPr/>
        </p:nvSpPr>
        <p:spPr>
          <a:xfrm>
            <a:off x="-31651" y="133350"/>
            <a:ext cx="2957572" cy="457200"/>
          </a:xfrm>
          <a:prstGeom prst="homePlat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1775"/>
            <a:r>
              <a:rPr lang="en-U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TỔ CHỨC THỰC HIỆN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Nom2 - 1"/>
          <p:cNvSpPr>
            <a:spLocks noChangeAspect="1"/>
          </p:cNvSpPr>
          <p:nvPr/>
        </p:nvSpPr>
        <p:spPr>
          <a:xfrm>
            <a:off x="8225845" y="742950"/>
            <a:ext cx="765755" cy="665426"/>
          </a:xfrm>
          <a:custGeom>
            <a:avLst/>
            <a:gdLst>
              <a:gd name="connsiteX0" fmla="*/ 1552073 w 6244389"/>
              <a:gd name="connsiteY0" fmla="*/ 0 h 5426243"/>
              <a:gd name="connsiteX1" fmla="*/ 4704347 w 6244389"/>
              <a:gd name="connsiteY1" fmla="*/ 12032 h 5426243"/>
              <a:gd name="connsiteX2" fmla="*/ 6244389 w 6244389"/>
              <a:gd name="connsiteY2" fmla="*/ 2755232 h 5426243"/>
              <a:gd name="connsiteX3" fmla="*/ 4704347 w 6244389"/>
              <a:gd name="connsiteY3" fmla="*/ 5414211 h 5426243"/>
              <a:gd name="connsiteX4" fmla="*/ 1564105 w 6244389"/>
              <a:gd name="connsiteY4" fmla="*/ 5426243 h 5426243"/>
              <a:gd name="connsiteX5" fmla="*/ 0 w 6244389"/>
              <a:gd name="connsiteY5" fmla="*/ 2731169 h 5426243"/>
              <a:gd name="connsiteX6" fmla="*/ 1552073 w 6244389"/>
              <a:gd name="connsiteY6" fmla="*/ 0 h 5426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44389" h="5426243">
                <a:moveTo>
                  <a:pt x="1552073" y="0"/>
                </a:moveTo>
                <a:lnTo>
                  <a:pt x="4704347" y="12032"/>
                </a:lnTo>
                <a:lnTo>
                  <a:pt x="6244389" y="2755232"/>
                </a:lnTo>
                <a:lnTo>
                  <a:pt x="4704347" y="5414211"/>
                </a:lnTo>
                <a:lnTo>
                  <a:pt x="1564105" y="5426243"/>
                </a:lnTo>
                <a:lnTo>
                  <a:pt x="0" y="2731169"/>
                </a:lnTo>
                <a:lnTo>
                  <a:pt x="1552073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 defTabSz="685800">
              <a:defRPr/>
            </a:pPr>
            <a:endParaRPr lang="en-US" sz="1100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8001000" y="1885950"/>
            <a:ext cx="1044377" cy="2544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t"/>
          <a:lstStyle/>
          <a:p>
            <a:pPr defTabSz="685800">
              <a:defRPr/>
            </a:pP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Tùy theo chức năng, nhiệm vụ cụ thể,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khoa/phòng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 cán bộ y tế liên quan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trách 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nhiệm triển khai thực </a:t>
            </a:r>
            <a:r>
              <a:rPr lang="vi-VN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hiện</a:t>
            </a:r>
            <a:r>
              <a:rPr lang="en-US" sz="1100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vi-VN" sz="11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11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1" name="Straight Connector 140"/>
          <p:cNvCxnSpPr/>
          <p:nvPr/>
        </p:nvCxnSpPr>
        <p:spPr>
          <a:xfrm>
            <a:off x="7954717" y="1833984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9307356" y="1833984"/>
            <a:ext cx="0" cy="26934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xmlns="" id="{AB886077-8A12-482D-8606-2043C24C487C}"/>
              </a:ext>
            </a:extLst>
          </p:cNvPr>
          <p:cNvSpPr txBox="1"/>
          <p:nvPr/>
        </p:nvSpPr>
        <p:spPr>
          <a:xfrm>
            <a:off x="7924800" y="1418744"/>
            <a:ext cx="121919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 defTabSz="685800">
              <a:defRPr/>
            </a:pP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CBYT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và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các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khoa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phòng</a:t>
            </a:r>
            <a:r>
              <a:rPr lang="fr-FR" sz="1200" b="1" dirty="0" smtClean="0">
                <a:solidFill>
                  <a:srgbClr val="00B050"/>
                </a:solidFill>
                <a:latin typeface="Calibri"/>
              </a:rPr>
              <a:t> </a:t>
            </a:r>
            <a:r>
              <a:rPr lang="fr-FR" sz="1200" b="1" dirty="0" err="1" smtClean="0">
                <a:solidFill>
                  <a:srgbClr val="00B050"/>
                </a:solidFill>
                <a:latin typeface="Calibri"/>
              </a:rPr>
              <a:t>khác</a:t>
            </a:r>
            <a:endParaRPr lang="fr-FR" sz="1200" b="1" dirty="0">
              <a:solidFill>
                <a:srgbClr val="00B050"/>
              </a:solidFill>
              <a:latin typeface="Calibri"/>
            </a:endParaRPr>
          </a:p>
        </p:txBody>
      </p:sp>
      <p:sp>
        <p:nvSpPr>
          <p:cNvPr id="176" name="Businessman3" descr="{&quot;Key&quot;:&quot;POWER_USER_SHAPE_ICON&quot;,&quot;Value&quot;:&quot;POWER_USER_SHAPE_ICON_STYLE_1&quot;}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553388" y="831667"/>
            <a:ext cx="413468" cy="440805"/>
          </a:xfrm>
          <a:custGeom>
            <a:avLst/>
            <a:gdLst>
              <a:gd name="T0" fmla="*/ 483 w 966"/>
              <a:gd name="T1" fmla="*/ 0 h 1028"/>
              <a:gd name="T2" fmla="*/ 226 w 966"/>
              <a:gd name="T3" fmla="*/ 258 h 1028"/>
              <a:gd name="T4" fmla="*/ 483 w 966"/>
              <a:gd name="T5" fmla="*/ 516 h 1028"/>
              <a:gd name="T6" fmla="*/ 740 w 966"/>
              <a:gd name="T7" fmla="*/ 258 h 1028"/>
              <a:gd name="T8" fmla="*/ 483 w 966"/>
              <a:gd name="T9" fmla="*/ 0 h 1028"/>
              <a:gd name="T10" fmla="*/ 399 w 966"/>
              <a:gd name="T11" fmla="*/ 581 h 1028"/>
              <a:gd name="T12" fmla="*/ 0 w 966"/>
              <a:gd name="T13" fmla="*/ 1028 h 1028"/>
              <a:gd name="T14" fmla="*/ 197 w 966"/>
              <a:gd name="T15" fmla="*/ 1028 h 1028"/>
              <a:gd name="T16" fmla="*/ 275 w 966"/>
              <a:gd name="T17" fmla="*/ 814 h 1028"/>
              <a:gd name="T18" fmla="*/ 242 w 966"/>
              <a:gd name="T19" fmla="*/ 990 h 1028"/>
              <a:gd name="T20" fmla="*/ 253 w 966"/>
              <a:gd name="T21" fmla="*/ 1028 h 1028"/>
              <a:gd name="T22" fmla="*/ 713 w 966"/>
              <a:gd name="T23" fmla="*/ 1028 h 1028"/>
              <a:gd name="T24" fmla="*/ 724 w 966"/>
              <a:gd name="T25" fmla="*/ 990 h 1028"/>
              <a:gd name="T26" fmla="*/ 691 w 966"/>
              <a:gd name="T27" fmla="*/ 814 h 1028"/>
              <a:gd name="T28" fmla="*/ 769 w 966"/>
              <a:gd name="T29" fmla="*/ 1028 h 1028"/>
              <a:gd name="T30" fmla="*/ 966 w 966"/>
              <a:gd name="T31" fmla="*/ 1028 h 1028"/>
              <a:gd name="T32" fmla="*/ 567 w 966"/>
              <a:gd name="T33" fmla="*/ 581 h 1028"/>
              <a:gd name="T34" fmla="*/ 513 w 966"/>
              <a:gd name="T35" fmla="*/ 636 h 1028"/>
              <a:gd name="T36" fmla="*/ 484 w 966"/>
              <a:gd name="T37" fmla="*/ 596 h 1028"/>
              <a:gd name="T38" fmla="*/ 453 w 966"/>
              <a:gd name="T39" fmla="*/ 637 h 1028"/>
              <a:gd name="T40" fmla="*/ 399 w 966"/>
              <a:gd name="T41" fmla="*/ 581 h 1028"/>
              <a:gd name="T42" fmla="*/ 484 w 966"/>
              <a:gd name="T43" fmla="*/ 669 h 1028"/>
              <a:gd name="T44" fmla="*/ 561 w 966"/>
              <a:gd name="T45" fmla="*/ 920 h 1028"/>
              <a:gd name="T46" fmla="*/ 484 w 966"/>
              <a:gd name="T47" fmla="*/ 983 h 1028"/>
              <a:gd name="T48" fmla="*/ 405 w 966"/>
              <a:gd name="T49" fmla="*/ 920 h 1028"/>
              <a:gd name="T50" fmla="*/ 484 w 966"/>
              <a:gd name="T51" fmla="*/ 669 h 10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6" h="1028">
                <a:moveTo>
                  <a:pt x="483" y="0"/>
                </a:moveTo>
                <a:cubicBezTo>
                  <a:pt x="341" y="0"/>
                  <a:pt x="226" y="115"/>
                  <a:pt x="226" y="258"/>
                </a:cubicBezTo>
                <a:cubicBezTo>
                  <a:pt x="226" y="400"/>
                  <a:pt x="341" y="516"/>
                  <a:pt x="483" y="516"/>
                </a:cubicBezTo>
                <a:cubicBezTo>
                  <a:pt x="625" y="516"/>
                  <a:pt x="740" y="400"/>
                  <a:pt x="740" y="258"/>
                </a:cubicBezTo>
                <a:cubicBezTo>
                  <a:pt x="740" y="115"/>
                  <a:pt x="625" y="0"/>
                  <a:pt x="483" y="0"/>
                </a:cubicBezTo>
                <a:close/>
                <a:moveTo>
                  <a:pt x="399" y="581"/>
                </a:moveTo>
                <a:cubicBezTo>
                  <a:pt x="182" y="619"/>
                  <a:pt x="14" y="803"/>
                  <a:pt x="0" y="1028"/>
                </a:cubicBezTo>
                <a:lnTo>
                  <a:pt x="197" y="1028"/>
                </a:lnTo>
                <a:cubicBezTo>
                  <a:pt x="184" y="945"/>
                  <a:pt x="216" y="866"/>
                  <a:pt x="275" y="814"/>
                </a:cubicBezTo>
                <a:cubicBezTo>
                  <a:pt x="242" y="865"/>
                  <a:pt x="228" y="926"/>
                  <a:pt x="242" y="990"/>
                </a:cubicBezTo>
                <a:cubicBezTo>
                  <a:pt x="245" y="1003"/>
                  <a:pt x="248" y="1016"/>
                  <a:pt x="253" y="1028"/>
                </a:cubicBezTo>
                <a:lnTo>
                  <a:pt x="713" y="1028"/>
                </a:lnTo>
                <a:cubicBezTo>
                  <a:pt x="718" y="1016"/>
                  <a:pt x="721" y="1003"/>
                  <a:pt x="724" y="990"/>
                </a:cubicBezTo>
                <a:cubicBezTo>
                  <a:pt x="738" y="926"/>
                  <a:pt x="724" y="865"/>
                  <a:pt x="691" y="814"/>
                </a:cubicBezTo>
                <a:cubicBezTo>
                  <a:pt x="750" y="866"/>
                  <a:pt x="782" y="945"/>
                  <a:pt x="769" y="1028"/>
                </a:cubicBezTo>
                <a:lnTo>
                  <a:pt x="966" y="1028"/>
                </a:lnTo>
                <a:cubicBezTo>
                  <a:pt x="952" y="803"/>
                  <a:pt x="784" y="619"/>
                  <a:pt x="567" y="581"/>
                </a:cubicBezTo>
                <a:lnTo>
                  <a:pt x="513" y="636"/>
                </a:lnTo>
                <a:lnTo>
                  <a:pt x="484" y="596"/>
                </a:lnTo>
                <a:lnTo>
                  <a:pt x="453" y="637"/>
                </a:lnTo>
                <a:lnTo>
                  <a:pt x="399" y="581"/>
                </a:lnTo>
                <a:close/>
                <a:moveTo>
                  <a:pt x="484" y="669"/>
                </a:moveTo>
                <a:lnTo>
                  <a:pt x="561" y="920"/>
                </a:lnTo>
                <a:lnTo>
                  <a:pt x="484" y="983"/>
                </a:lnTo>
                <a:lnTo>
                  <a:pt x="405" y="920"/>
                </a:lnTo>
                <a:lnTo>
                  <a:pt x="484" y="66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1" name="Microscope7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3179931" y="806093"/>
            <a:ext cx="423654" cy="497932"/>
            <a:chOff x="6203951" y="2282826"/>
            <a:chExt cx="244475" cy="287338"/>
          </a:xfrm>
          <a:solidFill>
            <a:schemeClr val="bg1"/>
          </a:solidFill>
        </p:grpSpPr>
        <p:sp>
          <p:nvSpPr>
            <p:cNvPr id="192" name="Freeform 955"/>
            <p:cNvSpPr>
              <a:spLocks noEditPoints="1"/>
            </p:cNvSpPr>
            <p:nvPr/>
          </p:nvSpPr>
          <p:spPr bwMode="auto">
            <a:xfrm>
              <a:off x="6203951" y="2282826"/>
              <a:ext cx="244475" cy="287338"/>
            </a:xfrm>
            <a:custGeom>
              <a:avLst/>
              <a:gdLst>
                <a:gd name="T0" fmla="*/ 9 w 321"/>
                <a:gd name="T1" fmla="*/ 349 h 377"/>
                <a:gd name="T2" fmla="*/ 288 w 321"/>
                <a:gd name="T3" fmla="*/ 337 h 377"/>
                <a:gd name="T4" fmla="*/ 312 w 321"/>
                <a:gd name="T5" fmla="*/ 368 h 377"/>
                <a:gd name="T6" fmla="*/ 186 w 321"/>
                <a:gd name="T7" fmla="*/ 328 h 377"/>
                <a:gd name="T8" fmla="*/ 162 w 321"/>
                <a:gd name="T9" fmla="*/ 278 h 377"/>
                <a:gd name="T10" fmla="*/ 53 w 321"/>
                <a:gd name="T11" fmla="*/ 244 h 377"/>
                <a:gd name="T12" fmla="*/ 189 w 321"/>
                <a:gd name="T13" fmla="*/ 298 h 377"/>
                <a:gd name="T14" fmla="*/ 210 w 321"/>
                <a:gd name="T15" fmla="*/ 106 h 377"/>
                <a:gd name="T16" fmla="*/ 211 w 321"/>
                <a:gd name="T17" fmla="*/ 107 h 377"/>
                <a:gd name="T18" fmla="*/ 234 w 321"/>
                <a:gd name="T19" fmla="*/ 261 h 377"/>
                <a:gd name="T20" fmla="*/ 179 w 321"/>
                <a:gd name="T21" fmla="*/ 166 h 377"/>
                <a:gd name="T22" fmla="*/ 137 w 321"/>
                <a:gd name="T23" fmla="*/ 134 h 377"/>
                <a:gd name="T24" fmla="*/ 188 w 321"/>
                <a:gd name="T25" fmla="*/ 148 h 377"/>
                <a:gd name="T26" fmla="*/ 139 w 321"/>
                <a:gd name="T27" fmla="*/ 207 h 377"/>
                <a:gd name="T28" fmla="*/ 160 w 321"/>
                <a:gd name="T29" fmla="*/ 192 h 377"/>
                <a:gd name="T30" fmla="*/ 125 w 321"/>
                <a:gd name="T31" fmla="*/ 159 h 377"/>
                <a:gd name="T32" fmla="*/ 132 w 321"/>
                <a:gd name="T33" fmla="*/ 153 h 377"/>
                <a:gd name="T34" fmla="*/ 106 w 321"/>
                <a:gd name="T35" fmla="*/ 187 h 377"/>
                <a:gd name="T36" fmla="*/ 103 w 321"/>
                <a:gd name="T37" fmla="*/ 158 h 377"/>
                <a:gd name="T38" fmla="*/ 163 w 321"/>
                <a:gd name="T39" fmla="*/ 183 h 377"/>
                <a:gd name="T40" fmla="*/ 169 w 321"/>
                <a:gd name="T41" fmla="*/ 171 h 377"/>
                <a:gd name="T42" fmla="*/ 217 w 321"/>
                <a:gd name="T43" fmla="*/ 43 h 377"/>
                <a:gd name="T44" fmla="*/ 202 w 321"/>
                <a:gd name="T45" fmla="*/ 101 h 377"/>
                <a:gd name="T46" fmla="*/ 168 w 321"/>
                <a:gd name="T47" fmla="*/ 30 h 377"/>
                <a:gd name="T48" fmla="*/ 210 w 321"/>
                <a:gd name="T49" fmla="*/ 31 h 377"/>
                <a:gd name="T50" fmla="*/ 242 w 321"/>
                <a:gd name="T51" fmla="*/ 80 h 377"/>
                <a:gd name="T52" fmla="*/ 214 w 321"/>
                <a:gd name="T53" fmla="*/ 98 h 377"/>
                <a:gd name="T54" fmla="*/ 242 w 321"/>
                <a:gd name="T55" fmla="*/ 80 h 377"/>
                <a:gd name="T56" fmla="*/ 286 w 321"/>
                <a:gd name="T57" fmla="*/ 311 h 377"/>
                <a:gd name="T58" fmla="*/ 225 w 321"/>
                <a:gd name="T59" fmla="*/ 51 h 377"/>
                <a:gd name="T60" fmla="*/ 222 w 321"/>
                <a:gd name="T61" fmla="*/ 35 h 377"/>
                <a:gd name="T62" fmla="*/ 223 w 321"/>
                <a:gd name="T63" fmla="*/ 13 h 377"/>
                <a:gd name="T64" fmla="*/ 178 w 321"/>
                <a:gd name="T65" fmla="*/ 1 h 377"/>
                <a:gd name="T66" fmla="*/ 168 w 321"/>
                <a:gd name="T67" fmla="*/ 20 h 377"/>
                <a:gd name="T68" fmla="*/ 102 w 321"/>
                <a:gd name="T69" fmla="*/ 108 h 377"/>
                <a:gd name="T70" fmla="*/ 92 w 321"/>
                <a:gd name="T71" fmla="*/ 128 h 377"/>
                <a:gd name="T72" fmla="*/ 97 w 321"/>
                <a:gd name="T73" fmla="*/ 150 h 377"/>
                <a:gd name="T74" fmla="*/ 87 w 321"/>
                <a:gd name="T75" fmla="*/ 187 h 377"/>
                <a:gd name="T76" fmla="*/ 110 w 321"/>
                <a:gd name="T77" fmla="*/ 195 h 377"/>
                <a:gd name="T78" fmla="*/ 136 w 321"/>
                <a:gd name="T79" fmla="*/ 161 h 377"/>
                <a:gd name="T80" fmla="*/ 130 w 321"/>
                <a:gd name="T81" fmla="*/ 211 h 377"/>
                <a:gd name="T82" fmla="*/ 154 w 321"/>
                <a:gd name="T83" fmla="*/ 221 h 377"/>
                <a:gd name="T84" fmla="*/ 177 w 321"/>
                <a:gd name="T85" fmla="*/ 175 h 377"/>
                <a:gd name="T86" fmla="*/ 197 w 321"/>
                <a:gd name="T87" fmla="*/ 152 h 377"/>
                <a:gd name="T88" fmla="*/ 56 w 321"/>
                <a:gd name="T89" fmla="*/ 223 h 377"/>
                <a:gd name="T90" fmla="*/ 44 w 321"/>
                <a:gd name="T91" fmla="*/ 249 h 377"/>
                <a:gd name="T92" fmla="*/ 149 w 321"/>
                <a:gd name="T93" fmla="*/ 289 h 377"/>
                <a:gd name="T94" fmla="*/ 185 w 321"/>
                <a:gd name="T95" fmla="*/ 306 h 377"/>
                <a:gd name="T96" fmla="*/ 0 w 321"/>
                <a:gd name="T97" fmla="*/ 349 h 377"/>
                <a:gd name="T98" fmla="*/ 315 w 321"/>
                <a:gd name="T99" fmla="*/ 377 h 377"/>
                <a:gd name="T100" fmla="*/ 300 w 321"/>
                <a:gd name="T101" fmla="*/ 328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1" h="377">
                  <a:moveTo>
                    <a:pt x="312" y="368"/>
                  </a:moveTo>
                  <a:lnTo>
                    <a:pt x="9" y="368"/>
                  </a:lnTo>
                  <a:lnTo>
                    <a:pt x="9" y="349"/>
                  </a:lnTo>
                  <a:cubicBezTo>
                    <a:pt x="9" y="342"/>
                    <a:pt x="14" y="337"/>
                    <a:pt x="21" y="337"/>
                  </a:cubicBezTo>
                  <a:lnTo>
                    <a:pt x="180" y="337"/>
                  </a:lnTo>
                  <a:lnTo>
                    <a:pt x="288" y="337"/>
                  </a:lnTo>
                  <a:lnTo>
                    <a:pt x="300" y="337"/>
                  </a:lnTo>
                  <a:cubicBezTo>
                    <a:pt x="307" y="337"/>
                    <a:pt x="312" y="342"/>
                    <a:pt x="312" y="349"/>
                  </a:cubicBezTo>
                  <a:lnTo>
                    <a:pt x="312" y="368"/>
                  </a:lnTo>
                  <a:close/>
                  <a:moveTo>
                    <a:pt x="234" y="270"/>
                  </a:moveTo>
                  <a:cubicBezTo>
                    <a:pt x="259" y="270"/>
                    <a:pt x="276" y="310"/>
                    <a:pt x="282" y="328"/>
                  </a:cubicBezTo>
                  <a:lnTo>
                    <a:pt x="186" y="328"/>
                  </a:lnTo>
                  <a:cubicBezTo>
                    <a:pt x="192" y="310"/>
                    <a:pt x="209" y="270"/>
                    <a:pt x="234" y="270"/>
                  </a:cubicBezTo>
                  <a:close/>
                  <a:moveTo>
                    <a:pt x="159" y="289"/>
                  </a:moveTo>
                  <a:lnTo>
                    <a:pt x="162" y="278"/>
                  </a:lnTo>
                  <a:cubicBezTo>
                    <a:pt x="162" y="277"/>
                    <a:pt x="162" y="276"/>
                    <a:pt x="161" y="275"/>
                  </a:cubicBezTo>
                  <a:cubicBezTo>
                    <a:pt x="161" y="274"/>
                    <a:pt x="160" y="273"/>
                    <a:pt x="159" y="273"/>
                  </a:cubicBezTo>
                  <a:lnTo>
                    <a:pt x="53" y="244"/>
                  </a:lnTo>
                  <a:lnTo>
                    <a:pt x="56" y="233"/>
                  </a:lnTo>
                  <a:lnTo>
                    <a:pt x="206" y="274"/>
                  </a:lnTo>
                  <a:cubicBezTo>
                    <a:pt x="199" y="280"/>
                    <a:pt x="194" y="289"/>
                    <a:pt x="189" y="298"/>
                  </a:cubicBezTo>
                  <a:lnTo>
                    <a:pt x="159" y="289"/>
                  </a:lnTo>
                  <a:close/>
                  <a:moveTo>
                    <a:pt x="200" y="143"/>
                  </a:moveTo>
                  <a:lnTo>
                    <a:pt x="210" y="106"/>
                  </a:lnTo>
                  <a:cubicBezTo>
                    <a:pt x="210" y="106"/>
                    <a:pt x="210" y="106"/>
                    <a:pt x="211" y="107"/>
                  </a:cubicBezTo>
                  <a:cubicBezTo>
                    <a:pt x="211" y="107"/>
                    <a:pt x="211" y="107"/>
                    <a:pt x="211" y="107"/>
                  </a:cubicBezTo>
                  <a:cubicBezTo>
                    <a:pt x="211" y="107"/>
                    <a:pt x="211" y="107"/>
                    <a:pt x="211" y="107"/>
                  </a:cubicBezTo>
                  <a:cubicBezTo>
                    <a:pt x="211" y="107"/>
                    <a:pt x="211" y="107"/>
                    <a:pt x="211" y="107"/>
                  </a:cubicBezTo>
                  <a:cubicBezTo>
                    <a:pt x="274" y="134"/>
                    <a:pt x="300" y="208"/>
                    <a:pt x="279" y="298"/>
                  </a:cubicBezTo>
                  <a:cubicBezTo>
                    <a:pt x="269" y="279"/>
                    <a:pt x="254" y="261"/>
                    <a:pt x="234" y="261"/>
                  </a:cubicBezTo>
                  <a:cubicBezTo>
                    <a:pt x="232" y="261"/>
                    <a:pt x="229" y="261"/>
                    <a:pt x="227" y="261"/>
                  </a:cubicBezTo>
                  <a:cubicBezTo>
                    <a:pt x="247" y="206"/>
                    <a:pt x="238" y="166"/>
                    <a:pt x="200" y="143"/>
                  </a:cubicBezTo>
                  <a:close/>
                  <a:moveTo>
                    <a:pt x="179" y="166"/>
                  </a:moveTo>
                  <a:lnTo>
                    <a:pt x="99" y="121"/>
                  </a:lnTo>
                  <a:lnTo>
                    <a:pt x="100" y="118"/>
                  </a:lnTo>
                  <a:cubicBezTo>
                    <a:pt x="104" y="119"/>
                    <a:pt x="113" y="123"/>
                    <a:pt x="137" y="134"/>
                  </a:cubicBezTo>
                  <a:cubicBezTo>
                    <a:pt x="137" y="134"/>
                    <a:pt x="137" y="134"/>
                    <a:pt x="137" y="134"/>
                  </a:cubicBezTo>
                  <a:cubicBezTo>
                    <a:pt x="137" y="134"/>
                    <a:pt x="137" y="134"/>
                    <a:pt x="137" y="134"/>
                  </a:cubicBezTo>
                  <a:lnTo>
                    <a:pt x="188" y="148"/>
                  </a:lnTo>
                  <a:lnTo>
                    <a:pt x="179" y="166"/>
                  </a:lnTo>
                  <a:close/>
                  <a:moveTo>
                    <a:pt x="153" y="211"/>
                  </a:moveTo>
                  <a:lnTo>
                    <a:pt x="139" y="207"/>
                  </a:lnTo>
                  <a:cubicBezTo>
                    <a:pt x="138" y="206"/>
                    <a:pt x="138" y="205"/>
                    <a:pt x="138" y="204"/>
                  </a:cubicBezTo>
                  <a:lnTo>
                    <a:pt x="142" y="187"/>
                  </a:lnTo>
                  <a:lnTo>
                    <a:pt x="160" y="192"/>
                  </a:lnTo>
                  <a:cubicBezTo>
                    <a:pt x="158" y="198"/>
                    <a:pt x="155" y="208"/>
                    <a:pt x="155" y="208"/>
                  </a:cubicBezTo>
                  <a:cubicBezTo>
                    <a:pt x="155" y="209"/>
                    <a:pt x="154" y="210"/>
                    <a:pt x="153" y="211"/>
                  </a:cubicBezTo>
                  <a:close/>
                  <a:moveTo>
                    <a:pt x="125" y="159"/>
                  </a:moveTo>
                  <a:lnTo>
                    <a:pt x="107" y="149"/>
                  </a:lnTo>
                  <a:lnTo>
                    <a:pt x="108" y="140"/>
                  </a:lnTo>
                  <a:lnTo>
                    <a:pt x="132" y="153"/>
                  </a:lnTo>
                  <a:lnTo>
                    <a:pt x="125" y="159"/>
                  </a:lnTo>
                  <a:close/>
                  <a:moveTo>
                    <a:pt x="109" y="185"/>
                  </a:moveTo>
                  <a:cubicBezTo>
                    <a:pt x="108" y="185"/>
                    <a:pt x="107" y="186"/>
                    <a:pt x="106" y="187"/>
                  </a:cubicBezTo>
                  <a:lnTo>
                    <a:pt x="93" y="180"/>
                  </a:lnTo>
                  <a:cubicBezTo>
                    <a:pt x="93" y="178"/>
                    <a:pt x="93" y="177"/>
                    <a:pt x="93" y="176"/>
                  </a:cubicBezTo>
                  <a:lnTo>
                    <a:pt x="103" y="158"/>
                  </a:lnTo>
                  <a:lnTo>
                    <a:pt x="119" y="167"/>
                  </a:lnTo>
                  <a:lnTo>
                    <a:pt x="109" y="185"/>
                  </a:lnTo>
                  <a:close/>
                  <a:moveTo>
                    <a:pt x="163" y="183"/>
                  </a:moveTo>
                  <a:lnTo>
                    <a:pt x="144" y="178"/>
                  </a:lnTo>
                  <a:lnTo>
                    <a:pt x="146" y="158"/>
                  </a:lnTo>
                  <a:lnTo>
                    <a:pt x="169" y="171"/>
                  </a:lnTo>
                  <a:lnTo>
                    <a:pt x="163" y="183"/>
                  </a:lnTo>
                  <a:close/>
                  <a:moveTo>
                    <a:pt x="168" y="30"/>
                  </a:moveTo>
                  <a:lnTo>
                    <a:pt x="217" y="43"/>
                  </a:lnTo>
                  <a:lnTo>
                    <a:pt x="215" y="52"/>
                  </a:lnTo>
                  <a:cubicBezTo>
                    <a:pt x="202" y="55"/>
                    <a:pt x="193" y="66"/>
                    <a:pt x="193" y="80"/>
                  </a:cubicBezTo>
                  <a:cubicBezTo>
                    <a:pt x="193" y="88"/>
                    <a:pt x="196" y="95"/>
                    <a:pt x="202" y="101"/>
                  </a:cubicBezTo>
                  <a:lnTo>
                    <a:pt x="191" y="139"/>
                  </a:lnTo>
                  <a:lnTo>
                    <a:pt x="142" y="125"/>
                  </a:lnTo>
                  <a:lnTo>
                    <a:pt x="168" y="30"/>
                  </a:lnTo>
                  <a:close/>
                  <a:moveTo>
                    <a:pt x="184" y="11"/>
                  </a:moveTo>
                  <a:lnTo>
                    <a:pt x="213" y="19"/>
                  </a:lnTo>
                  <a:lnTo>
                    <a:pt x="210" y="31"/>
                  </a:lnTo>
                  <a:lnTo>
                    <a:pt x="181" y="23"/>
                  </a:lnTo>
                  <a:lnTo>
                    <a:pt x="184" y="11"/>
                  </a:lnTo>
                  <a:close/>
                  <a:moveTo>
                    <a:pt x="242" y="80"/>
                  </a:moveTo>
                  <a:cubicBezTo>
                    <a:pt x="242" y="91"/>
                    <a:pt x="233" y="100"/>
                    <a:pt x="222" y="100"/>
                  </a:cubicBezTo>
                  <a:cubicBezTo>
                    <a:pt x="219" y="100"/>
                    <a:pt x="217" y="99"/>
                    <a:pt x="214" y="98"/>
                  </a:cubicBezTo>
                  <a:cubicBezTo>
                    <a:pt x="214" y="98"/>
                    <a:pt x="214" y="98"/>
                    <a:pt x="214" y="98"/>
                  </a:cubicBezTo>
                  <a:cubicBezTo>
                    <a:pt x="207" y="95"/>
                    <a:pt x="202" y="88"/>
                    <a:pt x="202" y="80"/>
                  </a:cubicBezTo>
                  <a:cubicBezTo>
                    <a:pt x="202" y="69"/>
                    <a:pt x="211" y="60"/>
                    <a:pt x="222" y="60"/>
                  </a:cubicBezTo>
                  <a:cubicBezTo>
                    <a:pt x="233" y="60"/>
                    <a:pt x="242" y="69"/>
                    <a:pt x="242" y="80"/>
                  </a:cubicBezTo>
                  <a:close/>
                  <a:moveTo>
                    <a:pt x="300" y="328"/>
                  </a:moveTo>
                  <a:lnTo>
                    <a:pt x="292" y="328"/>
                  </a:lnTo>
                  <a:cubicBezTo>
                    <a:pt x="290" y="323"/>
                    <a:pt x="288" y="318"/>
                    <a:pt x="286" y="311"/>
                  </a:cubicBezTo>
                  <a:cubicBezTo>
                    <a:pt x="310" y="220"/>
                    <a:pt x="289" y="143"/>
                    <a:pt x="232" y="107"/>
                  </a:cubicBezTo>
                  <a:cubicBezTo>
                    <a:pt x="243" y="103"/>
                    <a:pt x="251" y="93"/>
                    <a:pt x="251" y="80"/>
                  </a:cubicBezTo>
                  <a:cubicBezTo>
                    <a:pt x="251" y="65"/>
                    <a:pt x="240" y="52"/>
                    <a:pt x="225" y="51"/>
                  </a:cubicBezTo>
                  <a:lnTo>
                    <a:pt x="227" y="43"/>
                  </a:lnTo>
                  <a:cubicBezTo>
                    <a:pt x="227" y="41"/>
                    <a:pt x="227" y="40"/>
                    <a:pt x="226" y="38"/>
                  </a:cubicBezTo>
                  <a:cubicBezTo>
                    <a:pt x="225" y="36"/>
                    <a:pt x="224" y="35"/>
                    <a:pt x="222" y="35"/>
                  </a:cubicBezTo>
                  <a:lnTo>
                    <a:pt x="219" y="34"/>
                  </a:lnTo>
                  <a:lnTo>
                    <a:pt x="224" y="17"/>
                  </a:lnTo>
                  <a:cubicBezTo>
                    <a:pt x="224" y="16"/>
                    <a:pt x="224" y="15"/>
                    <a:pt x="223" y="13"/>
                  </a:cubicBezTo>
                  <a:cubicBezTo>
                    <a:pt x="222" y="12"/>
                    <a:pt x="221" y="12"/>
                    <a:pt x="220" y="11"/>
                  </a:cubicBezTo>
                  <a:lnTo>
                    <a:pt x="182" y="1"/>
                  </a:lnTo>
                  <a:cubicBezTo>
                    <a:pt x="181" y="0"/>
                    <a:pt x="179" y="1"/>
                    <a:pt x="178" y="1"/>
                  </a:cubicBezTo>
                  <a:cubicBezTo>
                    <a:pt x="177" y="2"/>
                    <a:pt x="176" y="3"/>
                    <a:pt x="176" y="4"/>
                  </a:cubicBezTo>
                  <a:lnTo>
                    <a:pt x="172" y="21"/>
                  </a:lnTo>
                  <a:lnTo>
                    <a:pt x="168" y="20"/>
                  </a:lnTo>
                  <a:cubicBezTo>
                    <a:pt x="165" y="19"/>
                    <a:pt x="161" y="21"/>
                    <a:pt x="160" y="25"/>
                  </a:cubicBezTo>
                  <a:lnTo>
                    <a:pt x="133" y="122"/>
                  </a:lnTo>
                  <a:cubicBezTo>
                    <a:pt x="123" y="117"/>
                    <a:pt x="103" y="108"/>
                    <a:pt x="102" y="108"/>
                  </a:cubicBezTo>
                  <a:cubicBezTo>
                    <a:pt x="99" y="107"/>
                    <a:pt x="95" y="108"/>
                    <a:pt x="93" y="111"/>
                  </a:cubicBezTo>
                  <a:lnTo>
                    <a:pt x="89" y="119"/>
                  </a:lnTo>
                  <a:cubicBezTo>
                    <a:pt x="87" y="122"/>
                    <a:pt x="89" y="126"/>
                    <a:pt x="92" y="128"/>
                  </a:cubicBezTo>
                  <a:lnTo>
                    <a:pt x="100" y="133"/>
                  </a:lnTo>
                  <a:cubicBezTo>
                    <a:pt x="100" y="133"/>
                    <a:pt x="100" y="134"/>
                    <a:pt x="100" y="134"/>
                  </a:cubicBezTo>
                  <a:lnTo>
                    <a:pt x="97" y="150"/>
                  </a:lnTo>
                  <a:lnTo>
                    <a:pt x="84" y="172"/>
                  </a:lnTo>
                  <a:cubicBezTo>
                    <a:pt x="84" y="173"/>
                    <a:pt x="83" y="175"/>
                    <a:pt x="83" y="181"/>
                  </a:cubicBezTo>
                  <a:cubicBezTo>
                    <a:pt x="83" y="183"/>
                    <a:pt x="85" y="186"/>
                    <a:pt x="87" y="187"/>
                  </a:cubicBezTo>
                  <a:lnTo>
                    <a:pt x="102" y="196"/>
                  </a:lnTo>
                  <a:cubicBezTo>
                    <a:pt x="103" y="196"/>
                    <a:pt x="104" y="196"/>
                    <a:pt x="106" y="196"/>
                  </a:cubicBezTo>
                  <a:cubicBezTo>
                    <a:pt x="107" y="196"/>
                    <a:pt x="108" y="196"/>
                    <a:pt x="110" y="195"/>
                  </a:cubicBezTo>
                  <a:cubicBezTo>
                    <a:pt x="114" y="192"/>
                    <a:pt x="116" y="191"/>
                    <a:pt x="116" y="190"/>
                  </a:cubicBezTo>
                  <a:lnTo>
                    <a:pt x="129" y="168"/>
                  </a:lnTo>
                  <a:lnTo>
                    <a:pt x="136" y="161"/>
                  </a:lnTo>
                  <a:lnTo>
                    <a:pt x="135" y="180"/>
                  </a:lnTo>
                  <a:lnTo>
                    <a:pt x="129" y="202"/>
                  </a:lnTo>
                  <a:cubicBezTo>
                    <a:pt x="128" y="203"/>
                    <a:pt x="128" y="205"/>
                    <a:pt x="130" y="211"/>
                  </a:cubicBezTo>
                  <a:cubicBezTo>
                    <a:pt x="130" y="213"/>
                    <a:pt x="132" y="215"/>
                    <a:pt x="135" y="216"/>
                  </a:cubicBezTo>
                  <a:lnTo>
                    <a:pt x="152" y="220"/>
                  </a:lnTo>
                  <a:cubicBezTo>
                    <a:pt x="152" y="221"/>
                    <a:pt x="153" y="221"/>
                    <a:pt x="154" y="221"/>
                  </a:cubicBezTo>
                  <a:cubicBezTo>
                    <a:pt x="158" y="221"/>
                    <a:pt x="163" y="214"/>
                    <a:pt x="164" y="212"/>
                  </a:cubicBezTo>
                  <a:cubicBezTo>
                    <a:pt x="164" y="211"/>
                    <a:pt x="170" y="191"/>
                    <a:pt x="170" y="191"/>
                  </a:cubicBezTo>
                  <a:lnTo>
                    <a:pt x="177" y="175"/>
                  </a:lnTo>
                  <a:cubicBezTo>
                    <a:pt x="178" y="176"/>
                    <a:pt x="179" y="176"/>
                    <a:pt x="180" y="176"/>
                  </a:cubicBezTo>
                  <a:cubicBezTo>
                    <a:pt x="183" y="176"/>
                    <a:pt x="185" y="175"/>
                    <a:pt x="186" y="173"/>
                  </a:cubicBezTo>
                  <a:lnTo>
                    <a:pt x="197" y="152"/>
                  </a:lnTo>
                  <a:cubicBezTo>
                    <a:pt x="231" y="174"/>
                    <a:pt x="237" y="211"/>
                    <a:pt x="215" y="266"/>
                  </a:cubicBezTo>
                  <a:cubicBezTo>
                    <a:pt x="215" y="266"/>
                    <a:pt x="214" y="266"/>
                    <a:pt x="214" y="266"/>
                  </a:cubicBezTo>
                  <a:lnTo>
                    <a:pt x="56" y="223"/>
                  </a:lnTo>
                  <a:cubicBezTo>
                    <a:pt x="52" y="222"/>
                    <a:pt x="49" y="224"/>
                    <a:pt x="48" y="228"/>
                  </a:cubicBezTo>
                  <a:lnTo>
                    <a:pt x="43" y="244"/>
                  </a:lnTo>
                  <a:cubicBezTo>
                    <a:pt x="43" y="246"/>
                    <a:pt x="43" y="248"/>
                    <a:pt x="44" y="249"/>
                  </a:cubicBezTo>
                  <a:cubicBezTo>
                    <a:pt x="45" y="251"/>
                    <a:pt x="46" y="252"/>
                    <a:pt x="48" y="252"/>
                  </a:cubicBezTo>
                  <a:lnTo>
                    <a:pt x="152" y="281"/>
                  </a:lnTo>
                  <a:lnTo>
                    <a:pt x="149" y="289"/>
                  </a:lnTo>
                  <a:cubicBezTo>
                    <a:pt x="149" y="291"/>
                    <a:pt x="149" y="293"/>
                    <a:pt x="150" y="295"/>
                  </a:cubicBezTo>
                  <a:cubicBezTo>
                    <a:pt x="151" y="296"/>
                    <a:pt x="152" y="297"/>
                    <a:pt x="154" y="298"/>
                  </a:cubicBezTo>
                  <a:lnTo>
                    <a:pt x="185" y="306"/>
                  </a:lnTo>
                  <a:cubicBezTo>
                    <a:pt x="181" y="314"/>
                    <a:pt x="178" y="322"/>
                    <a:pt x="176" y="328"/>
                  </a:cubicBezTo>
                  <a:lnTo>
                    <a:pt x="21" y="328"/>
                  </a:lnTo>
                  <a:cubicBezTo>
                    <a:pt x="9" y="328"/>
                    <a:pt x="0" y="337"/>
                    <a:pt x="0" y="349"/>
                  </a:cubicBezTo>
                  <a:lnTo>
                    <a:pt x="0" y="370"/>
                  </a:lnTo>
                  <a:cubicBezTo>
                    <a:pt x="0" y="374"/>
                    <a:pt x="3" y="377"/>
                    <a:pt x="7" y="377"/>
                  </a:cubicBezTo>
                  <a:lnTo>
                    <a:pt x="315" y="377"/>
                  </a:lnTo>
                  <a:cubicBezTo>
                    <a:pt x="318" y="377"/>
                    <a:pt x="321" y="374"/>
                    <a:pt x="321" y="370"/>
                  </a:cubicBezTo>
                  <a:lnTo>
                    <a:pt x="321" y="349"/>
                  </a:lnTo>
                  <a:cubicBezTo>
                    <a:pt x="321" y="337"/>
                    <a:pt x="312" y="328"/>
                    <a:pt x="300" y="3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 956"/>
            <p:cNvSpPr>
              <a:spLocks/>
            </p:cNvSpPr>
            <p:nvPr/>
          </p:nvSpPr>
          <p:spPr bwMode="auto">
            <a:xfrm>
              <a:off x="6357939" y="2327276"/>
              <a:ext cx="30163" cy="31750"/>
            </a:xfrm>
            <a:custGeom>
              <a:avLst/>
              <a:gdLst>
                <a:gd name="T0" fmla="*/ 40 w 40"/>
                <a:gd name="T1" fmla="*/ 20 h 40"/>
                <a:gd name="T2" fmla="*/ 20 w 40"/>
                <a:gd name="T3" fmla="*/ 40 h 40"/>
                <a:gd name="T4" fmla="*/ 12 w 40"/>
                <a:gd name="T5" fmla="*/ 38 h 40"/>
                <a:gd name="T6" fmla="*/ 12 w 40"/>
                <a:gd name="T7" fmla="*/ 38 h 40"/>
                <a:gd name="T8" fmla="*/ 0 w 40"/>
                <a:gd name="T9" fmla="*/ 20 h 40"/>
                <a:gd name="T10" fmla="*/ 20 w 40"/>
                <a:gd name="T11" fmla="*/ 0 h 40"/>
                <a:gd name="T12" fmla="*/ 40 w 40"/>
                <a:gd name="T13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40">
                  <a:moveTo>
                    <a:pt x="40" y="20"/>
                  </a:moveTo>
                  <a:cubicBezTo>
                    <a:pt x="40" y="31"/>
                    <a:pt x="31" y="40"/>
                    <a:pt x="20" y="40"/>
                  </a:cubicBezTo>
                  <a:cubicBezTo>
                    <a:pt x="17" y="40"/>
                    <a:pt x="15" y="39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5" y="35"/>
                    <a:pt x="0" y="28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 957"/>
            <p:cNvSpPr>
              <a:spLocks/>
            </p:cNvSpPr>
            <p:nvPr/>
          </p:nvSpPr>
          <p:spPr bwMode="auto">
            <a:xfrm>
              <a:off x="6342064" y="2290763"/>
              <a:ext cx="25400" cy="15875"/>
            </a:xfrm>
            <a:custGeom>
              <a:avLst/>
              <a:gdLst>
                <a:gd name="T0" fmla="*/ 2 w 16"/>
                <a:gd name="T1" fmla="*/ 0 h 10"/>
                <a:gd name="T2" fmla="*/ 16 w 16"/>
                <a:gd name="T3" fmla="*/ 4 h 10"/>
                <a:gd name="T4" fmla="*/ 14 w 16"/>
                <a:gd name="T5" fmla="*/ 10 h 10"/>
                <a:gd name="T6" fmla="*/ 0 w 16"/>
                <a:gd name="T7" fmla="*/ 6 h 10"/>
                <a:gd name="T8" fmla="*/ 2 w 16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0">
                  <a:moveTo>
                    <a:pt x="2" y="0"/>
                  </a:moveTo>
                  <a:lnTo>
                    <a:pt x="16" y="4"/>
                  </a:lnTo>
                  <a:lnTo>
                    <a:pt x="14" y="10"/>
                  </a:lnTo>
                  <a:lnTo>
                    <a:pt x="0" y="6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 960"/>
            <p:cNvSpPr>
              <a:spLocks/>
            </p:cNvSpPr>
            <p:nvPr/>
          </p:nvSpPr>
          <p:spPr bwMode="auto">
            <a:xfrm>
              <a:off x="6275389" y="2403476"/>
              <a:ext cx="19050" cy="20638"/>
            </a:xfrm>
            <a:custGeom>
              <a:avLst/>
              <a:gdLst>
                <a:gd name="T0" fmla="*/ 16 w 26"/>
                <a:gd name="T1" fmla="*/ 27 h 29"/>
                <a:gd name="T2" fmla="*/ 13 w 26"/>
                <a:gd name="T3" fmla="*/ 29 h 29"/>
                <a:gd name="T4" fmla="*/ 0 w 26"/>
                <a:gd name="T5" fmla="*/ 22 h 29"/>
                <a:gd name="T6" fmla="*/ 0 w 26"/>
                <a:gd name="T7" fmla="*/ 18 h 29"/>
                <a:gd name="T8" fmla="*/ 10 w 26"/>
                <a:gd name="T9" fmla="*/ 0 h 29"/>
                <a:gd name="T10" fmla="*/ 26 w 26"/>
                <a:gd name="T11" fmla="*/ 9 h 29"/>
                <a:gd name="T12" fmla="*/ 16 w 26"/>
                <a:gd name="T13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9">
                  <a:moveTo>
                    <a:pt x="16" y="27"/>
                  </a:moveTo>
                  <a:cubicBezTo>
                    <a:pt x="15" y="27"/>
                    <a:pt x="14" y="28"/>
                    <a:pt x="13" y="29"/>
                  </a:cubicBezTo>
                  <a:lnTo>
                    <a:pt x="0" y="22"/>
                  </a:lnTo>
                  <a:cubicBezTo>
                    <a:pt x="0" y="20"/>
                    <a:pt x="0" y="19"/>
                    <a:pt x="0" y="18"/>
                  </a:cubicBezTo>
                  <a:lnTo>
                    <a:pt x="10" y="0"/>
                  </a:lnTo>
                  <a:lnTo>
                    <a:pt x="26" y="9"/>
                  </a:lnTo>
                  <a:lnTo>
                    <a:pt x="16" y="2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 962"/>
            <p:cNvSpPr>
              <a:spLocks/>
            </p:cNvSpPr>
            <p:nvPr/>
          </p:nvSpPr>
          <p:spPr bwMode="auto">
            <a:xfrm>
              <a:off x="6310314" y="2424113"/>
              <a:ext cx="15875" cy="19050"/>
            </a:xfrm>
            <a:custGeom>
              <a:avLst/>
              <a:gdLst>
                <a:gd name="T0" fmla="*/ 15 w 22"/>
                <a:gd name="T1" fmla="*/ 24 h 24"/>
                <a:gd name="T2" fmla="*/ 1 w 22"/>
                <a:gd name="T3" fmla="*/ 20 h 24"/>
                <a:gd name="T4" fmla="*/ 0 w 22"/>
                <a:gd name="T5" fmla="*/ 17 h 24"/>
                <a:gd name="T6" fmla="*/ 4 w 22"/>
                <a:gd name="T7" fmla="*/ 0 h 24"/>
                <a:gd name="T8" fmla="*/ 22 w 22"/>
                <a:gd name="T9" fmla="*/ 5 h 24"/>
                <a:gd name="T10" fmla="*/ 17 w 22"/>
                <a:gd name="T11" fmla="*/ 21 h 24"/>
                <a:gd name="T12" fmla="*/ 15 w 22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4">
                  <a:moveTo>
                    <a:pt x="15" y="24"/>
                  </a:moveTo>
                  <a:lnTo>
                    <a:pt x="1" y="20"/>
                  </a:lnTo>
                  <a:cubicBezTo>
                    <a:pt x="0" y="19"/>
                    <a:pt x="0" y="18"/>
                    <a:pt x="0" y="17"/>
                  </a:cubicBezTo>
                  <a:lnTo>
                    <a:pt x="4" y="0"/>
                  </a:lnTo>
                  <a:lnTo>
                    <a:pt x="22" y="5"/>
                  </a:lnTo>
                  <a:cubicBezTo>
                    <a:pt x="20" y="11"/>
                    <a:pt x="17" y="21"/>
                    <a:pt x="17" y="21"/>
                  </a:cubicBezTo>
                  <a:cubicBezTo>
                    <a:pt x="17" y="22"/>
                    <a:pt x="16" y="23"/>
                    <a:pt x="15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 963"/>
            <p:cNvSpPr>
              <a:spLocks/>
            </p:cNvSpPr>
            <p:nvPr/>
          </p:nvSpPr>
          <p:spPr bwMode="auto">
            <a:xfrm>
              <a:off x="6280151" y="2371726"/>
              <a:ext cx="68263" cy="36513"/>
            </a:xfrm>
            <a:custGeom>
              <a:avLst/>
              <a:gdLst>
                <a:gd name="T0" fmla="*/ 80 w 89"/>
                <a:gd name="T1" fmla="*/ 48 h 48"/>
                <a:gd name="T2" fmla="*/ 0 w 89"/>
                <a:gd name="T3" fmla="*/ 3 h 48"/>
                <a:gd name="T4" fmla="*/ 1 w 89"/>
                <a:gd name="T5" fmla="*/ 0 h 48"/>
                <a:gd name="T6" fmla="*/ 38 w 89"/>
                <a:gd name="T7" fmla="*/ 16 h 48"/>
                <a:gd name="T8" fmla="*/ 38 w 89"/>
                <a:gd name="T9" fmla="*/ 16 h 48"/>
                <a:gd name="T10" fmla="*/ 38 w 89"/>
                <a:gd name="T11" fmla="*/ 16 h 48"/>
                <a:gd name="T12" fmla="*/ 89 w 89"/>
                <a:gd name="T13" fmla="*/ 30 h 48"/>
                <a:gd name="T14" fmla="*/ 80 w 89"/>
                <a:gd name="T15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9" h="48">
                  <a:moveTo>
                    <a:pt x="80" y="48"/>
                  </a:moveTo>
                  <a:lnTo>
                    <a:pt x="0" y="3"/>
                  </a:lnTo>
                  <a:lnTo>
                    <a:pt x="1" y="0"/>
                  </a:lnTo>
                  <a:cubicBezTo>
                    <a:pt x="5" y="1"/>
                    <a:pt x="14" y="5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8" y="16"/>
                    <a:pt x="38" y="16"/>
                    <a:pt x="38" y="16"/>
                  </a:cubicBezTo>
                  <a:lnTo>
                    <a:pt x="89" y="30"/>
                  </a:lnTo>
                  <a:lnTo>
                    <a:pt x="80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 964"/>
            <p:cNvSpPr>
              <a:spLocks/>
            </p:cNvSpPr>
            <p:nvPr/>
          </p:nvSpPr>
          <p:spPr bwMode="auto">
            <a:xfrm>
              <a:off x="6356351" y="2363788"/>
              <a:ext cx="76200" cy="146050"/>
            </a:xfrm>
            <a:custGeom>
              <a:avLst/>
              <a:gdLst>
                <a:gd name="T0" fmla="*/ 0 w 100"/>
                <a:gd name="T1" fmla="*/ 37 h 192"/>
                <a:gd name="T2" fmla="*/ 10 w 100"/>
                <a:gd name="T3" fmla="*/ 0 h 192"/>
                <a:gd name="T4" fmla="*/ 11 w 100"/>
                <a:gd name="T5" fmla="*/ 1 h 192"/>
                <a:gd name="T6" fmla="*/ 11 w 100"/>
                <a:gd name="T7" fmla="*/ 1 h 192"/>
                <a:gd name="T8" fmla="*/ 11 w 100"/>
                <a:gd name="T9" fmla="*/ 1 h 192"/>
                <a:gd name="T10" fmla="*/ 11 w 100"/>
                <a:gd name="T11" fmla="*/ 1 h 192"/>
                <a:gd name="T12" fmla="*/ 79 w 100"/>
                <a:gd name="T13" fmla="*/ 192 h 192"/>
                <a:gd name="T14" fmla="*/ 34 w 100"/>
                <a:gd name="T15" fmla="*/ 155 h 192"/>
                <a:gd name="T16" fmla="*/ 27 w 100"/>
                <a:gd name="T17" fmla="*/ 155 h 192"/>
                <a:gd name="T18" fmla="*/ 0 w 100"/>
                <a:gd name="T19" fmla="*/ 3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192">
                  <a:moveTo>
                    <a:pt x="0" y="37"/>
                  </a:moveTo>
                  <a:lnTo>
                    <a:pt x="10" y="0"/>
                  </a:lnTo>
                  <a:cubicBezTo>
                    <a:pt x="10" y="0"/>
                    <a:pt x="10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74" y="28"/>
                    <a:pt x="100" y="102"/>
                    <a:pt x="79" y="192"/>
                  </a:cubicBezTo>
                  <a:cubicBezTo>
                    <a:pt x="69" y="173"/>
                    <a:pt x="54" y="155"/>
                    <a:pt x="34" y="155"/>
                  </a:cubicBezTo>
                  <a:cubicBezTo>
                    <a:pt x="32" y="155"/>
                    <a:pt x="29" y="155"/>
                    <a:pt x="27" y="155"/>
                  </a:cubicBezTo>
                  <a:cubicBezTo>
                    <a:pt x="47" y="100"/>
                    <a:pt x="38" y="60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 965"/>
            <p:cNvSpPr>
              <a:spLocks/>
            </p:cNvSpPr>
            <p:nvPr/>
          </p:nvSpPr>
          <p:spPr bwMode="auto">
            <a:xfrm>
              <a:off x="6245226" y="2460626"/>
              <a:ext cx="115888" cy="49213"/>
            </a:xfrm>
            <a:custGeom>
              <a:avLst/>
              <a:gdLst>
                <a:gd name="T0" fmla="*/ 106 w 153"/>
                <a:gd name="T1" fmla="*/ 56 h 65"/>
                <a:gd name="T2" fmla="*/ 109 w 153"/>
                <a:gd name="T3" fmla="*/ 45 h 65"/>
                <a:gd name="T4" fmla="*/ 108 w 153"/>
                <a:gd name="T5" fmla="*/ 42 h 65"/>
                <a:gd name="T6" fmla="*/ 106 w 153"/>
                <a:gd name="T7" fmla="*/ 40 h 65"/>
                <a:gd name="T8" fmla="*/ 0 w 153"/>
                <a:gd name="T9" fmla="*/ 11 h 65"/>
                <a:gd name="T10" fmla="*/ 3 w 153"/>
                <a:gd name="T11" fmla="*/ 0 h 65"/>
                <a:gd name="T12" fmla="*/ 153 w 153"/>
                <a:gd name="T13" fmla="*/ 41 h 65"/>
                <a:gd name="T14" fmla="*/ 136 w 153"/>
                <a:gd name="T15" fmla="*/ 65 h 65"/>
                <a:gd name="T16" fmla="*/ 106 w 153"/>
                <a:gd name="T17" fmla="*/ 5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3" h="65">
                  <a:moveTo>
                    <a:pt x="106" y="56"/>
                  </a:moveTo>
                  <a:lnTo>
                    <a:pt x="109" y="45"/>
                  </a:lnTo>
                  <a:cubicBezTo>
                    <a:pt x="109" y="44"/>
                    <a:pt x="109" y="43"/>
                    <a:pt x="108" y="42"/>
                  </a:cubicBezTo>
                  <a:cubicBezTo>
                    <a:pt x="108" y="41"/>
                    <a:pt x="107" y="40"/>
                    <a:pt x="106" y="40"/>
                  </a:cubicBezTo>
                  <a:lnTo>
                    <a:pt x="0" y="11"/>
                  </a:lnTo>
                  <a:lnTo>
                    <a:pt x="3" y="0"/>
                  </a:lnTo>
                  <a:lnTo>
                    <a:pt x="153" y="41"/>
                  </a:lnTo>
                  <a:cubicBezTo>
                    <a:pt x="146" y="47"/>
                    <a:pt x="141" y="56"/>
                    <a:pt x="136" y="65"/>
                  </a:cubicBezTo>
                  <a:lnTo>
                    <a:pt x="106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 966"/>
            <p:cNvSpPr>
              <a:spLocks/>
            </p:cNvSpPr>
            <p:nvPr/>
          </p:nvSpPr>
          <p:spPr bwMode="auto">
            <a:xfrm>
              <a:off x="6211889" y="2538413"/>
              <a:ext cx="230188" cy="23813"/>
            </a:xfrm>
            <a:custGeom>
              <a:avLst/>
              <a:gdLst>
                <a:gd name="T0" fmla="*/ 303 w 303"/>
                <a:gd name="T1" fmla="*/ 31 h 31"/>
                <a:gd name="T2" fmla="*/ 0 w 303"/>
                <a:gd name="T3" fmla="*/ 31 h 31"/>
                <a:gd name="T4" fmla="*/ 0 w 303"/>
                <a:gd name="T5" fmla="*/ 12 h 31"/>
                <a:gd name="T6" fmla="*/ 12 w 303"/>
                <a:gd name="T7" fmla="*/ 0 h 31"/>
                <a:gd name="T8" fmla="*/ 171 w 303"/>
                <a:gd name="T9" fmla="*/ 0 h 31"/>
                <a:gd name="T10" fmla="*/ 279 w 303"/>
                <a:gd name="T11" fmla="*/ 0 h 31"/>
                <a:gd name="T12" fmla="*/ 291 w 303"/>
                <a:gd name="T13" fmla="*/ 0 h 31"/>
                <a:gd name="T14" fmla="*/ 303 w 303"/>
                <a:gd name="T15" fmla="*/ 12 h 31"/>
                <a:gd name="T16" fmla="*/ 303 w 303"/>
                <a:gd name="T1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3" h="31">
                  <a:moveTo>
                    <a:pt x="303" y="31"/>
                  </a:moveTo>
                  <a:lnTo>
                    <a:pt x="0" y="31"/>
                  </a:lnTo>
                  <a:lnTo>
                    <a:pt x="0" y="12"/>
                  </a:lnTo>
                  <a:cubicBezTo>
                    <a:pt x="0" y="5"/>
                    <a:pt x="5" y="0"/>
                    <a:pt x="12" y="0"/>
                  </a:cubicBezTo>
                  <a:lnTo>
                    <a:pt x="171" y="0"/>
                  </a:lnTo>
                  <a:lnTo>
                    <a:pt x="279" y="0"/>
                  </a:lnTo>
                  <a:lnTo>
                    <a:pt x="291" y="0"/>
                  </a:lnTo>
                  <a:cubicBezTo>
                    <a:pt x="298" y="0"/>
                    <a:pt x="303" y="5"/>
                    <a:pt x="303" y="12"/>
                  </a:cubicBezTo>
                  <a:lnTo>
                    <a:pt x="303" y="31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Oval 967"/>
            <p:cNvSpPr>
              <a:spLocks noChangeArrowheads="1"/>
            </p:cNvSpPr>
            <p:nvPr/>
          </p:nvSpPr>
          <p:spPr bwMode="auto">
            <a:xfrm>
              <a:off x="6372226" y="2498726"/>
              <a:ext cx="20638" cy="206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 969"/>
            <p:cNvSpPr>
              <a:spLocks noEditPoints="1"/>
            </p:cNvSpPr>
            <p:nvPr/>
          </p:nvSpPr>
          <p:spPr bwMode="auto">
            <a:xfrm>
              <a:off x="6365876" y="2492376"/>
              <a:ext cx="34925" cy="34925"/>
            </a:xfrm>
            <a:custGeom>
              <a:avLst/>
              <a:gdLst>
                <a:gd name="T0" fmla="*/ 23 w 46"/>
                <a:gd name="T1" fmla="*/ 36 h 46"/>
                <a:gd name="T2" fmla="*/ 10 w 46"/>
                <a:gd name="T3" fmla="*/ 23 h 46"/>
                <a:gd name="T4" fmla="*/ 23 w 46"/>
                <a:gd name="T5" fmla="*/ 9 h 46"/>
                <a:gd name="T6" fmla="*/ 36 w 46"/>
                <a:gd name="T7" fmla="*/ 23 h 46"/>
                <a:gd name="T8" fmla="*/ 23 w 46"/>
                <a:gd name="T9" fmla="*/ 36 h 46"/>
                <a:gd name="T10" fmla="*/ 23 w 46"/>
                <a:gd name="T11" fmla="*/ 0 h 46"/>
                <a:gd name="T12" fmla="*/ 0 w 46"/>
                <a:gd name="T13" fmla="*/ 23 h 46"/>
                <a:gd name="T14" fmla="*/ 23 w 46"/>
                <a:gd name="T15" fmla="*/ 46 h 46"/>
                <a:gd name="T16" fmla="*/ 46 w 46"/>
                <a:gd name="T17" fmla="*/ 23 h 46"/>
                <a:gd name="T18" fmla="*/ 23 w 46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36"/>
                  </a:moveTo>
                  <a:cubicBezTo>
                    <a:pt x="16" y="36"/>
                    <a:pt x="10" y="30"/>
                    <a:pt x="10" y="23"/>
                  </a:cubicBezTo>
                  <a:cubicBezTo>
                    <a:pt x="10" y="15"/>
                    <a:pt x="16" y="9"/>
                    <a:pt x="23" y="9"/>
                  </a:cubicBezTo>
                  <a:cubicBezTo>
                    <a:pt x="30" y="9"/>
                    <a:pt x="36" y="15"/>
                    <a:pt x="36" y="23"/>
                  </a:cubicBezTo>
                  <a:cubicBezTo>
                    <a:pt x="36" y="30"/>
                    <a:pt x="30" y="36"/>
                    <a:pt x="23" y="36"/>
                  </a:cubicBezTo>
                  <a:close/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36" y="46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3" name="Medical_pills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4562044" y="856654"/>
            <a:ext cx="320956" cy="420965"/>
            <a:chOff x="7539039" y="2282826"/>
            <a:chExt cx="219075" cy="287338"/>
          </a:xfrm>
          <a:solidFill>
            <a:schemeClr val="bg1"/>
          </a:solidFill>
        </p:grpSpPr>
        <p:sp>
          <p:nvSpPr>
            <p:cNvPr id="204" name="Freeform 928"/>
            <p:cNvSpPr>
              <a:spLocks/>
            </p:cNvSpPr>
            <p:nvPr/>
          </p:nvSpPr>
          <p:spPr bwMode="auto">
            <a:xfrm>
              <a:off x="7556501" y="2289176"/>
              <a:ext cx="161925" cy="34925"/>
            </a:xfrm>
            <a:custGeom>
              <a:avLst/>
              <a:gdLst>
                <a:gd name="T0" fmla="*/ 0 w 212"/>
                <a:gd name="T1" fmla="*/ 42 h 45"/>
                <a:gd name="T2" fmla="*/ 0 w 212"/>
                <a:gd name="T3" fmla="*/ 3 h 45"/>
                <a:gd name="T4" fmla="*/ 3 w 212"/>
                <a:gd name="T5" fmla="*/ 0 h 45"/>
                <a:gd name="T6" fmla="*/ 209 w 212"/>
                <a:gd name="T7" fmla="*/ 0 h 45"/>
                <a:gd name="T8" fmla="*/ 212 w 212"/>
                <a:gd name="T9" fmla="*/ 3 h 45"/>
                <a:gd name="T10" fmla="*/ 212 w 212"/>
                <a:gd name="T11" fmla="*/ 42 h 45"/>
                <a:gd name="T12" fmla="*/ 209 w 212"/>
                <a:gd name="T13" fmla="*/ 45 h 45"/>
                <a:gd name="T14" fmla="*/ 195 w 212"/>
                <a:gd name="T15" fmla="*/ 45 h 45"/>
                <a:gd name="T16" fmla="*/ 18 w 212"/>
                <a:gd name="T17" fmla="*/ 45 h 45"/>
                <a:gd name="T18" fmla="*/ 3 w 212"/>
                <a:gd name="T19" fmla="*/ 45 h 45"/>
                <a:gd name="T20" fmla="*/ 0 w 212"/>
                <a:gd name="T21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45">
                  <a:moveTo>
                    <a:pt x="0" y="42"/>
                  </a:moveTo>
                  <a:lnTo>
                    <a:pt x="0" y="3"/>
                  </a:lnTo>
                  <a:cubicBezTo>
                    <a:pt x="0" y="1"/>
                    <a:pt x="1" y="0"/>
                    <a:pt x="3" y="0"/>
                  </a:cubicBezTo>
                  <a:lnTo>
                    <a:pt x="209" y="0"/>
                  </a:lnTo>
                  <a:cubicBezTo>
                    <a:pt x="211" y="0"/>
                    <a:pt x="212" y="1"/>
                    <a:pt x="212" y="3"/>
                  </a:cubicBezTo>
                  <a:lnTo>
                    <a:pt x="212" y="42"/>
                  </a:lnTo>
                  <a:cubicBezTo>
                    <a:pt x="212" y="43"/>
                    <a:pt x="211" y="45"/>
                    <a:pt x="209" y="45"/>
                  </a:cubicBezTo>
                  <a:lnTo>
                    <a:pt x="195" y="45"/>
                  </a:lnTo>
                  <a:lnTo>
                    <a:pt x="18" y="45"/>
                  </a:lnTo>
                  <a:lnTo>
                    <a:pt x="3" y="45"/>
                  </a:lnTo>
                  <a:cubicBezTo>
                    <a:pt x="1" y="45"/>
                    <a:pt x="0" y="43"/>
                    <a:pt x="0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 930"/>
            <p:cNvSpPr>
              <a:spLocks/>
            </p:cNvSpPr>
            <p:nvPr/>
          </p:nvSpPr>
          <p:spPr bwMode="auto">
            <a:xfrm>
              <a:off x="7715251" y="2513013"/>
              <a:ext cx="34925" cy="49213"/>
            </a:xfrm>
            <a:custGeom>
              <a:avLst/>
              <a:gdLst>
                <a:gd name="T0" fmla="*/ 47 w 47"/>
                <a:gd name="T1" fmla="*/ 41 h 65"/>
                <a:gd name="T2" fmla="*/ 23 w 47"/>
                <a:gd name="T3" fmla="*/ 65 h 65"/>
                <a:gd name="T4" fmla="*/ 0 w 47"/>
                <a:gd name="T5" fmla="*/ 41 h 65"/>
                <a:gd name="T6" fmla="*/ 0 w 47"/>
                <a:gd name="T7" fmla="*/ 0 h 65"/>
                <a:gd name="T8" fmla="*/ 47 w 47"/>
                <a:gd name="T9" fmla="*/ 0 h 65"/>
                <a:gd name="T10" fmla="*/ 47 w 47"/>
                <a:gd name="T11" fmla="*/ 4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65">
                  <a:moveTo>
                    <a:pt x="47" y="41"/>
                  </a:moveTo>
                  <a:cubicBezTo>
                    <a:pt x="47" y="54"/>
                    <a:pt x="37" y="65"/>
                    <a:pt x="23" y="65"/>
                  </a:cubicBezTo>
                  <a:cubicBezTo>
                    <a:pt x="10" y="65"/>
                    <a:pt x="0" y="54"/>
                    <a:pt x="0" y="41"/>
                  </a:cubicBezTo>
                  <a:lnTo>
                    <a:pt x="0" y="0"/>
                  </a:lnTo>
                  <a:lnTo>
                    <a:pt x="47" y="0"/>
                  </a:lnTo>
                  <a:lnTo>
                    <a:pt x="47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 931"/>
            <p:cNvSpPr>
              <a:spLocks noEditPoints="1"/>
            </p:cNvSpPr>
            <p:nvPr/>
          </p:nvSpPr>
          <p:spPr bwMode="auto">
            <a:xfrm>
              <a:off x="7588251" y="2409826"/>
              <a:ext cx="98425" cy="100013"/>
            </a:xfrm>
            <a:custGeom>
              <a:avLst/>
              <a:gdLst>
                <a:gd name="T0" fmla="*/ 121 w 130"/>
                <a:gd name="T1" fmla="*/ 83 h 131"/>
                <a:gd name="T2" fmla="*/ 87 w 130"/>
                <a:gd name="T3" fmla="*/ 83 h 131"/>
                <a:gd name="T4" fmla="*/ 82 w 130"/>
                <a:gd name="T5" fmla="*/ 88 h 131"/>
                <a:gd name="T6" fmla="*/ 82 w 130"/>
                <a:gd name="T7" fmla="*/ 121 h 131"/>
                <a:gd name="T8" fmla="*/ 48 w 130"/>
                <a:gd name="T9" fmla="*/ 121 h 131"/>
                <a:gd name="T10" fmla="*/ 48 w 130"/>
                <a:gd name="T11" fmla="*/ 88 h 131"/>
                <a:gd name="T12" fmla="*/ 43 w 130"/>
                <a:gd name="T13" fmla="*/ 83 h 131"/>
                <a:gd name="T14" fmla="*/ 9 w 130"/>
                <a:gd name="T15" fmla="*/ 83 h 131"/>
                <a:gd name="T16" fmla="*/ 9 w 130"/>
                <a:gd name="T17" fmla="*/ 48 h 131"/>
                <a:gd name="T18" fmla="*/ 43 w 130"/>
                <a:gd name="T19" fmla="*/ 48 h 131"/>
                <a:gd name="T20" fmla="*/ 48 w 130"/>
                <a:gd name="T21" fmla="*/ 44 h 131"/>
                <a:gd name="T22" fmla="*/ 48 w 130"/>
                <a:gd name="T23" fmla="*/ 10 h 131"/>
                <a:gd name="T24" fmla="*/ 82 w 130"/>
                <a:gd name="T25" fmla="*/ 10 h 131"/>
                <a:gd name="T26" fmla="*/ 82 w 130"/>
                <a:gd name="T27" fmla="*/ 44 h 131"/>
                <a:gd name="T28" fmla="*/ 87 w 130"/>
                <a:gd name="T29" fmla="*/ 48 h 131"/>
                <a:gd name="T30" fmla="*/ 121 w 130"/>
                <a:gd name="T31" fmla="*/ 48 h 131"/>
                <a:gd name="T32" fmla="*/ 121 w 130"/>
                <a:gd name="T33" fmla="*/ 83 h 131"/>
                <a:gd name="T34" fmla="*/ 126 w 130"/>
                <a:gd name="T35" fmla="*/ 39 h 131"/>
                <a:gd name="T36" fmla="*/ 92 w 130"/>
                <a:gd name="T37" fmla="*/ 39 h 131"/>
                <a:gd name="T38" fmla="*/ 92 w 130"/>
                <a:gd name="T39" fmla="*/ 5 h 131"/>
                <a:gd name="T40" fmla="*/ 87 w 130"/>
                <a:gd name="T41" fmla="*/ 0 h 131"/>
                <a:gd name="T42" fmla="*/ 43 w 130"/>
                <a:gd name="T43" fmla="*/ 0 h 131"/>
                <a:gd name="T44" fmla="*/ 38 w 130"/>
                <a:gd name="T45" fmla="*/ 5 h 131"/>
                <a:gd name="T46" fmla="*/ 38 w 130"/>
                <a:gd name="T47" fmla="*/ 39 h 131"/>
                <a:gd name="T48" fmla="*/ 5 w 130"/>
                <a:gd name="T49" fmla="*/ 39 h 131"/>
                <a:gd name="T50" fmla="*/ 0 w 130"/>
                <a:gd name="T51" fmla="*/ 44 h 131"/>
                <a:gd name="T52" fmla="*/ 0 w 130"/>
                <a:gd name="T53" fmla="*/ 88 h 131"/>
                <a:gd name="T54" fmla="*/ 5 w 130"/>
                <a:gd name="T55" fmla="*/ 92 h 131"/>
                <a:gd name="T56" fmla="*/ 38 w 130"/>
                <a:gd name="T57" fmla="*/ 92 h 131"/>
                <a:gd name="T58" fmla="*/ 38 w 130"/>
                <a:gd name="T59" fmla="*/ 126 h 131"/>
                <a:gd name="T60" fmla="*/ 43 w 130"/>
                <a:gd name="T61" fmla="*/ 131 h 131"/>
                <a:gd name="T62" fmla="*/ 87 w 130"/>
                <a:gd name="T63" fmla="*/ 131 h 131"/>
                <a:gd name="T64" fmla="*/ 92 w 130"/>
                <a:gd name="T65" fmla="*/ 126 h 131"/>
                <a:gd name="T66" fmla="*/ 92 w 130"/>
                <a:gd name="T67" fmla="*/ 92 h 131"/>
                <a:gd name="T68" fmla="*/ 126 w 130"/>
                <a:gd name="T69" fmla="*/ 92 h 131"/>
                <a:gd name="T70" fmla="*/ 130 w 130"/>
                <a:gd name="T71" fmla="*/ 88 h 131"/>
                <a:gd name="T72" fmla="*/ 130 w 130"/>
                <a:gd name="T73" fmla="*/ 44 h 131"/>
                <a:gd name="T74" fmla="*/ 126 w 130"/>
                <a:gd name="T75" fmla="*/ 39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0" h="131">
                  <a:moveTo>
                    <a:pt x="121" y="83"/>
                  </a:moveTo>
                  <a:lnTo>
                    <a:pt x="87" y="83"/>
                  </a:lnTo>
                  <a:cubicBezTo>
                    <a:pt x="84" y="83"/>
                    <a:pt x="82" y="85"/>
                    <a:pt x="82" y="88"/>
                  </a:cubicBezTo>
                  <a:lnTo>
                    <a:pt x="82" y="121"/>
                  </a:lnTo>
                  <a:lnTo>
                    <a:pt x="48" y="121"/>
                  </a:lnTo>
                  <a:lnTo>
                    <a:pt x="48" y="88"/>
                  </a:lnTo>
                  <a:cubicBezTo>
                    <a:pt x="48" y="85"/>
                    <a:pt x="46" y="83"/>
                    <a:pt x="43" y="83"/>
                  </a:cubicBezTo>
                  <a:lnTo>
                    <a:pt x="9" y="83"/>
                  </a:lnTo>
                  <a:lnTo>
                    <a:pt x="9" y="48"/>
                  </a:lnTo>
                  <a:lnTo>
                    <a:pt x="43" y="48"/>
                  </a:lnTo>
                  <a:cubicBezTo>
                    <a:pt x="46" y="48"/>
                    <a:pt x="48" y="46"/>
                    <a:pt x="48" y="44"/>
                  </a:cubicBezTo>
                  <a:lnTo>
                    <a:pt x="48" y="10"/>
                  </a:lnTo>
                  <a:lnTo>
                    <a:pt x="82" y="10"/>
                  </a:lnTo>
                  <a:lnTo>
                    <a:pt x="82" y="44"/>
                  </a:lnTo>
                  <a:cubicBezTo>
                    <a:pt x="82" y="46"/>
                    <a:pt x="84" y="48"/>
                    <a:pt x="87" y="48"/>
                  </a:cubicBezTo>
                  <a:lnTo>
                    <a:pt x="121" y="48"/>
                  </a:lnTo>
                  <a:lnTo>
                    <a:pt x="121" y="83"/>
                  </a:lnTo>
                  <a:close/>
                  <a:moveTo>
                    <a:pt x="126" y="39"/>
                  </a:moveTo>
                  <a:lnTo>
                    <a:pt x="92" y="39"/>
                  </a:lnTo>
                  <a:lnTo>
                    <a:pt x="92" y="5"/>
                  </a:lnTo>
                  <a:cubicBezTo>
                    <a:pt x="92" y="3"/>
                    <a:pt x="90" y="0"/>
                    <a:pt x="87" y="0"/>
                  </a:cubicBezTo>
                  <a:lnTo>
                    <a:pt x="43" y="0"/>
                  </a:lnTo>
                  <a:cubicBezTo>
                    <a:pt x="41" y="0"/>
                    <a:pt x="38" y="3"/>
                    <a:pt x="38" y="5"/>
                  </a:cubicBezTo>
                  <a:lnTo>
                    <a:pt x="38" y="39"/>
                  </a:lnTo>
                  <a:lnTo>
                    <a:pt x="5" y="39"/>
                  </a:lnTo>
                  <a:cubicBezTo>
                    <a:pt x="2" y="39"/>
                    <a:pt x="0" y="41"/>
                    <a:pt x="0" y="44"/>
                  </a:cubicBezTo>
                  <a:lnTo>
                    <a:pt x="0" y="88"/>
                  </a:lnTo>
                  <a:cubicBezTo>
                    <a:pt x="0" y="90"/>
                    <a:pt x="2" y="92"/>
                    <a:pt x="5" y="92"/>
                  </a:cubicBezTo>
                  <a:lnTo>
                    <a:pt x="38" y="92"/>
                  </a:lnTo>
                  <a:lnTo>
                    <a:pt x="38" y="126"/>
                  </a:lnTo>
                  <a:cubicBezTo>
                    <a:pt x="38" y="129"/>
                    <a:pt x="41" y="131"/>
                    <a:pt x="43" y="131"/>
                  </a:cubicBezTo>
                  <a:lnTo>
                    <a:pt x="87" y="131"/>
                  </a:lnTo>
                  <a:cubicBezTo>
                    <a:pt x="90" y="131"/>
                    <a:pt x="92" y="129"/>
                    <a:pt x="92" y="126"/>
                  </a:cubicBezTo>
                  <a:lnTo>
                    <a:pt x="92" y="92"/>
                  </a:lnTo>
                  <a:lnTo>
                    <a:pt x="126" y="92"/>
                  </a:lnTo>
                  <a:cubicBezTo>
                    <a:pt x="128" y="92"/>
                    <a:pt x="130" y="90"/>
                    <a:pt x="130" y="88"/>
                  </a:cubicBezTo>
                  <a:lnTo>
                    <a:pt x="130" y="44"/>
                  </a:lnTo>
                  <a:cubicBezTo>
                    <a:pt x="130" y="41"/>
                    <a:pt x="128" y="39"/>
                    <a:pt x="12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 932"/>
            <p:cNvSpPr>
              <a:spLocks noEditPoints="1"/>
            </p:cNvSpPr>
            <p:nvPr/>
          </p:nvSpPr>
          <p:spPr bwMode="auto">
            <a:xfrm>
              <a:off x="7539039" y="2282826"/>
              <a:ext cx="219075" cy="287338"/>
            </a:xfrm>
            <a:custGeom>
              <a:avLst/>
              <a:gdLst>
                <a:gd name="T0" fmla="*/ 253 w 287"/>
                <a:gd name="T1" fmla="*/ 367 h 376"/>
                <a:gd name="T2" fmla="*/ 230 w 287"/>
                <a:gd name="T3" fmla="*/ 302 h 376"/>
                <a:gd name="T4" fmla="*/ 277 w 287"/>
                <a:gd name="T5" fmla="*/ 343 h 376"/>
                <a:gd name="T6" fmla="*/ 29 w 287"/>
                <a:gd name="T7" fmla="*/ 367 h 376"/>
                <a:gd name="T8" fmla="*/ 9 w 287"/>
                <a:gd name="T9" fmla="*/ 320 h 376"/>
                <a:gd name="T10" fmla="*/ 166 w 287"/>
                <a:gd name="T11" fmla="*/ 315 h 376"/>
                <a:gd name="T12" fmla="*/ 9 w 287"/>
                <a:gd name="T13" fmla="*/ 311 h 376"/>
                <a:gd name="T14" fmla="*/ 41 w 287"/>
                <a:gd name="T15" fmla="*/ 98 h 376"/>
                <a:gd name="T16" fmla="*/ 88 w 287"/>
                <a:gd name="T17" fmla="*/ 94 h 376"/>
                <a:gd name="T18" fmla="*/ 45 w 287"/>
                <a:gd name="T19" fmla="*/ 89 h 376"/>
                <a:gd name="T20" fmla="*/ 213 w 287"/>
                <a:gd name="T21" fmla="*/ 63 h 376"/>
                <a:gd name="T22" fmla="*/ 194 w 287"/>
                <a:gd name="T23" fmla="*/ 89 h 376"/>
                <a:gd name="T24" fmla="*/ 194 w 287"/>
                <a:gd name="T25" fmla="*/ 98 h 376"/>
                <a:gd name="T26" fmla="*/ 217 w 287"/>
                <a:gd name="T27" fmla="*/ 98 h 376"/>
                <a:gd name="T28" fmla="*/ 249 w 287"/>
                <a:gd name="T29" fmla="*/ 131 h 376"/>
                <a:gd name="T30" fmla="*/ 98 w 287"/>
                <a:gd name="T31" fmla="*/ 145 h 376"/>
                <a:gd name="T32" fmla="*/ 98 w 287"/>
                <a:gd name="T33" fmla="*/ 155 h 376"/>
                <a:gd name="T34" fmla="*/ 249 w 287"/>
                <a:gd name="T35" fmla="*/ 218 h 376"/>
                <a:gd name="T36" fmla="*/ 220 w 287"/>
                <a:gd name="T37" fmla="*/ 297 h 376"/>
                <a:gd name="T38" fmla="*/ 230 w 287"/>
                <a:gd name="T39" fmla="*/ 367 h 376"/>
                <a:gd name="T40" fmla="*/ 23 w 287"/>
                <a:gd name="T41" fmla="*/ 51 h 376"/>
                <a:gd name="T42" fmla="*/ 26 w 287"/>
                <a:gd name="T43" fmla="*/ 9 h 376"/>
                <a:gd name="T44" fmla="*/ 235 w 287"/>
                <a:gd name="T45" fmla="*/ 12 h 376"/>
                <a:gd name="T46" fmla="*/ 232 w 287"/>
                <a:gd name="T47" fmla="*/ 54 h 376"/>
                <a:gd name="T48" fmla="*/ 41 w 287"/>
                <a:gd name="T49" fmla="*/ 54 h 376"/>
                <a:gd name="T50" fmla="*/ 23 w 287"/>
                <a:gd name="T51" fmla="*/ 51 h 376"/>
                <a:gd name="T52" fmla="*/ 277 w 287"/>
                <a:gd name="T53" fmla="*/ 292 h 376"/>
                <a:gd name="T54" fmla="*/ 230 w 287"/>
                <a:gd name="T55" fmla="*/ 251 h 376"/>
                <a:gd name="T56" fmla="*/ 277 w 287"/>
                <a:gd name="T57" fmla="*/ 251 h 376"/>
                <a:gd name="T58" fmla="*/ 258 w 287"/>
                <a:gd name="T59" fmla="*/ 131 h 376"/>
                <a:gd name="T60" fmla="*/ 222 w 287"/>
                <a:gd name="T61" fmla="*/ 63 h 376"/>
                <a:gd name="T62" fmla="*/ 245 w 287"/>
                <a:gd name="T63" fmla="*/ 51 h 376"/>
                <a:gd name="T64" fmla="*/ 232 w 287"/>
                <a:gd name="T65" fmla="*/ 0 h 376"/>
                <a:gd name="T66" fmla="*/ 14 w 287"/>
                <a:gd name="T67" fmla="*/ 12 h 376"/>
                <a:gd name="T68" fmla="*/ 26 w 287"/>
                <a:gd name="T69" fmla="*/ 63 h 376"/>
                <a:gd name="T70" fmla="*/ 36 w 287"/>
                <a:gd name="T71" fmla="*/ 89 h 376"/>
                <a:gd name="T72" fmla="*/ 0 w 287"/>
                <a:gd name="T73" fmla="*/ 348 h 376"/>
                <a:gd name="T74" fmla="*/ 230 w 287"/>
                <a:gd name="T75" fmla="*/ 376 h 376"/>
                <a:gd name="T76" fmla="*/ 253 w 287"/>
                <a:gd name="T77" fmla="*/ 376 h 376"/>
                <a:gd name="T78" fmla="*/ 287 w 287"/>
                <a:gd name="T79" fmla="*/ 297 h 376"/>
                <a:gd name="T80" fmla="*/ 258 w 287"/>
                <a:gd name="T81" fmla="*/ 21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87" h="376">
                  <a:moveTo>
                    <a:pt x="277" y="343"/>
                  </a:moveTo>
                  <a:cubicBezTo>
                    <a:pt x="277" y="356"/>
                    <a:pt x="267" y="367"/>
                    <a:pt x="253" y="367"/>
                  </a:cubicBezTo>
                  <a:cubicBezTo>
                    <a:pt x="240" y="367"/>
                    <a:pt x="230" y="356"/>
                    <a:pt x="230" y="343"/>
                  </a:cubicBezTo>
                  <a:lnTo>
                    <a:pt x="230" y="302"/>
                  </a:lnTo>
                  <a:lnTo>
                    <a:pt x="277" y="302"/>
                  </a:lnTo>
                  <a:lnTo>
                    <a:pt x="277" y="343"/>
                  </a:lnTo>
                  <a:close/>
                  <a:moveTo>
                    <a:pt x="230" y="367"/>
                  </a:moveTo>
                  <a:lnTo>
                    <a:pt x="29" y="367"/>
                  </a:lnTo>
                  <a:cubicBezTo>
                    <a:pt x="18" y="367"/>
                    <a:pt x="9" y="358"/>
                    <a:pt x="9" y="348"/>
                  </a:cubicBezTo>
                  <a:lnTo>
                    <a:pt x="9" y="320"/>
                  </a:lnTo>
                  <a:lnTo>
                    <a:pt x="161" y="320"/>
                  </a:lnTo>
                  <a:cubicBezTo>
                    <a:pt x="164" y="320"/>
                    <a:pt x="166" y="318"/>
                    <a:pt x="166" y="315"/>
                  </a:cubicBezTo>
                  <a:cubicBezTo>
                    <a:pt x="166" y="313"/>
                    <a:pt x="164" y="311"/>
                    <a:pt x="161" y="311"/>
                  </a:cubicBezTo>
                  <a:lnTo>
                    <a:pt x="9" y="311"/>
                  </a:lnTo>
                  <a:lnTo>
                    <a:pt x="9" y="131"/>
                  </a:lnTo>
                  <a:cubicBezTo>
                    <a:pt x="9" y="107"/>
                    <a:pt x="26" y="98"/>
                    <a:pt x="41" y="98"/>
                  </a:cubicBezTo>
                  <a:lnTo>
                    <a:pt x="83" y="98"/>
                  </a:lnTo>
                  <a:cubicBezTo>
                    <a:pt x="86" y="98"/>
                    <a:pt x="88" y="96"/>
                    <a:pt x="88" y="94"/>
                  </a:cubicBezTo>
                  <a:cubicBezTo>
                    <a:pt x="88" y="91"/>
                    <a:pt x="86" y="89"/>
                    <a:pt x="83" y="89"/>
                  </a:cubicBezTo>
                  <a:lnTo>
                    <a:pt x="45" y="89"/>
                  </a:lnTo>
                  <a:lnTo>
                    <a:pt x="45" y="63"/>
                  </a:lnTo>
                  <a:lnTo>
                    <a:pt x="213" y="63"/>
                  </a:lnTo>
                  <a:lnTo>
                    <a:pt x="213" y="89"/>
                  </a:lnTo>
                  <a:lnTo>
                    <a:pt x="194" y="89"/>
                  </a:lnTo>
                  <a:cubicBezTo>
                    <a:pt x="191" y="89"/>
                    <a:pt x="189" y="91"/>
                    <a:pt x="189" y="94"/>
                  </a:cubicBezTo>
                  <a:cubicBezTo>
                    <a:pt x="189" y="96"/>
                    <a:pt x="191" y="98"/>
                    <a:pt x="194" y="98"/>
                  </a:cubicBezTo>
                  <a:lnTo>
                    <a:pt x="217" y="98"/>
                  </a:lnTo>
                  <a:cubicBezTo>
                    <a:pt x="217" y="98"/>
                    <a:pt x="217" y="98"/>
                    <a:pt x="217" y="98"/>
                  </a:cubicBezTo>
                  <a:cubicBezTo>
                    <a:pt x="217" y="98"/>
                    <a:pt x="218" y="98"/>
                    <a:pt x="218" y="98"/>
                  </a:cubicBezTo>
                  <a:cubicBezTo>
                    <a:pt x="233" y="98"/>
                    <a:pt x="249" y="107"/>
                    <a:pt x="249" y="131"/>
                  </a:cubicBezTo>
                  <a:lnTo>
                    <a:pt x="249" y="145"/>
                  </a:lnTo>
                  <a:lnTo>
                    <a:pt x="98" y="145"/>
                  </a:lnTo>
                  <a:cubicBezTo>
                    <a:pt x="96" y="145"/>
                    <a:pt x="93" y="147"/>
                    <a:pt x="93" y="150"/>
                  </a:cubicBezTo>
                  <a:cubicBezTo>
                    <a:pt x="93" y="152"/>
                    <a:pt x="96" y="155"/>
                    <a:pt x="98" y="155"/>
                  </a:cubicBezTo>
                  <a:lnTo>
                    <a:pt x="249" y="155"/>
                  </a:lnTo>
                  <a:lnTo>
                    <a:pt x="249" y="218"/>
                  </a:lnTo>
                  <a:cubicBezTo>
                    <a:pt x="233" y="220"/>
                    <a:pt x="220" y="234"/>
                    <a:pt x="220" y="251"/>
                  </a:cubicBezTo>
                  <a:lnTo>
                    <a:pt x="220" y="297"/>
                  </a:lnTo>
                  <a:lnTo>
                    <a:pt x="220" y="343"/>
                  </a:lnTo>
                  <a:cubicBezTo>
                    <a:pt x="220" y="352"/>
                    <a:pt x="224" y="361"/>
                    <a:pt x="230" y="367"/>
                  </a:cubicBezTo>
                  <a:cubicBezTo>
                    <a:pt x="230" y="367"/>
                    <a:pt x="230" y="367"/>
                    <a:pt x="230" y="367"/>
                  </a:cubicBezTo>
                  <a:close/>
                  <a:moveTo>
                    <a:pt x="23" y="51"/>
                  </a:moveTo>
                  <a:lnTo>
                    <a:pt x="23" y="12"/>
                  </a:lnTo>
                  <a:cubicBezTo>
                    <a:pt x="23" y="10"/>
                    <a:pt x="24" y="9"/>
                    <a:pt x="26" y="9"/>
                  </a:cubicBezTo>
                  <a:lnTo>
                    <a:pt x="232" y="9"/>
                  </a:lnTo>
                  <a:cubicBezTo>
                    <a:pt x="234" y="9"/>
                    <a:pt x="235" y="10"/>
                    <a:pt x="235" y="12"/>
                  </a:cubicBezTo>
                  <a:lnTo>
                    <a:pt x="235" y="51"/>
                  </a:lnTo>
                  <a:cubicBezTo>
                    <a:pt x="235" y="52"/>
                    <a:pt x="234" y="54"/>
                    <a:pt x="232" y="54"/>
                  </a:cubicBezTo>
                  <a:lnTo>
                    <a:pt x="218" y="54"/>
                  </a:lnTo>
                  <a:lnTo>
                    <a:pt x="41" y="54"/>
                  </a:lnTo>
                  <a:lnTo>
                    <a:pt x="26" y="54"/>
                  </a:lnTo>
                  <a:cubicBezTo>
                    <a:pt x="24" y="54"/>
                    <a:pt x="23" y="52"/>
                    <a:pt x="23" y="51"/>
                  </a:cubicBezTo>
                  <a:close/>
                  <a:moveTo>
                    <a:pt x="277" y="251"/>
                  </a:moveTo>
                  <a:lnTo>
                    <a:pt x="277" y="292"/>
                  </a:lnTo>
                  <a:lnTo>
                    <a:pt x="230" y="292"/>
                  </a:lnTo>
                  <a:lnTo>
                    <a:pt x="230" y="251"/>
                  </a:lnTo>
                  <a:cubicBezTo>
                    <a:pt x="230" y="238"/>
                    <a:pt x="240" y="227"/>
                    <a:pt x="253" y="227"/>
                  </a:cubicBezTo>
                  <a:cubicBezTo>
                    <a:pt x="267" y="227"/>
                    <a:pt x="277" y="238"/>
                    <a:pt x="277" y="251"/>
                  </a:cubicBezTo>
                  <a:close/>
                  <a:moveTo>
                    <a:pt x="258" y="218"/>
                  </a:moveTo>
                  <a:lnTo>
                    <a:pt x="258" y="131"/>
                  </a:lnTo>
                  <a:cubicBezTo>
                    <a:pt x="258" y="103"/>
                    <a:pt x="240" y="91"/>
                    <a:pt x="222" y="89"/>
                  </a:cubicBezTo>
                  <a:lnTo>
                    <a:pt x="222" y="63"/>
                  </a:lnTo>
                  <a:lnTo>
                    <a:pt x="232" y="63"/>
                  </a:lnTo>
                  <a:cubicBezTo>
                    <a:pt x="239" y="63"/>
                    <a:pt x="245" y="58"/>
                    <a:pt x="245" y="51"/>
                  </a:cubicBezTo>
                  <a:lnTo>
                    <a:pt x="245" y="12"/>
                  </a:lnTo>
                  <a:cubicBezTo>
                    <a:pt x="245" y="5"/>
                    <a:pt x="239" y="0"/>
                    <a:pt x="232" y="0"/>
                  </a:cubicBezTo>
                  <a:lnTo>
                    <a:pt x="26" y="0"/>
                  </a:lnTo>
                  <a:cubicBezTo>
                    <a:pt x="19" y="0"/>
                    <a:pt x="14" y="5"/>
                    <a:pt x="14" y="12"/>
                  </a:cubicBezTo>
                  <a:lnTo>
                    <a:pt x="14" y="51"/>
                  </a:lnTo>
                  <a:cubicBezTo>
                    <a:pt x="14" y="58"/>
                    <a:pt x="19" y="63"/>
                    <a:pt x="26" y="63"/>
                  </a:cubicBezTo>
                  <a:lnTo>
                    <a:pt x="36" y="63"/>
                  </a:lnTo>
                  <a:lnTo>
                    <a:pt x="36" y="89"/>
                  </a:lnTo>
                  <a:cubicBezTo>
                    <a:pt x="18" y="91"/>
                    <a:pt x="0" y="103"/>
                    <a:pt x="0" y="131"/>
                  </a:cubicBezTo>
                  <a:lnTo>
                    <a:pt x="0" y="348"/>
                  </a:lnTo>
                  <a:cubicBezTo>
                    <a:pt x="0" y="363"/>
                    <a:pt x="13" y="376"/>
                    <a:pt x="29" y="376"/>
                  </a:cubicBezTo>
                  <a:lnTo>
                    <a:pt x="230" y="376"/>
                  </a:lnTo>
                  <a:cubicBezTo>
                    <a:pt x="234" y="376"/>
                    <a:pt x="237" y="375"/>
                    <a:pt x="241" y="374"/>
                  </a:cubicBezTo>
                  <a:cubicBezTo>
                    <a:pt x="245" y="375"/>
                    <a:pt x="249" y="376"/>
                    <a:pt x="253" y="376"/>
                  </a:cubicBezTo>
                  <a:cubicBezTo>
                    <a:pt x="272" y="376"/>
                    <a:pt x="287" y="361"/>
                    <a:pt x="287" y="343"/>
                  </a:cubicBezTo>
                  <a:lnTo>
                    <a:pt x="287" y="297"/>
                  </a:lnTo>
                  <a:lnTo>
                    <a:pt x="287" y="251"/>
                  </a:lnTo>
                  <a:cubicBezTo>
                    <a:pt x="287" y="234"/>
                    <a:pt x="274" y="220"/>
                    <a:pt x="258" y="2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 933"/>
            <p:cNvSpPr>
              <a:spLocks/>
            </p:cNvSpPr>
            <p:nvPr/>
          </p:nvSpPr>
          <p:spPr bwMode="auto">
            <a:xfrm>
              <a:off x="7729539" y="2460626"/>
              <a:ext cx="15875" cy="39688"/>
            </a:xfrm>
            <a:custGeom>
              <a:avLst/>
              <a:gdLst>
                <a:gd name="T0" fmla="*/ 0 w 22"/>
                <a:gd name="T1" fmla="*/ 4 h 53"/>
                <a:gd name="T2" fmla="*/ 4 w 22"/>
                <a:gd name="T3" fmla="*/ 9 h 53"/>
                <a:gd name="T4" fmla="*/ 13 w 22"/>
                <a:gd name="T5" fmla="*/ 22 h 53"/>
                <a:gd name="T6" fmla="*/ 13 w 22"/>
                <a:gd name="T7" fmla="*/ 49 h 53"/>
                <a:gd name="T8" fmla="*/ 18 w 22"/>
                <a:gd name="T9" fmla="*/ 53 h 53"/>
                <a:gd name="T10" fmla="*/ 22 w 22"/>
                <a:gd name="T11" fmla="*/ 49 h 53"/>
                <a:gd name="T12" fmla="*/ 22 w 22"/>
                <a:gd name="T13" fmla="*/ 22 h 53"/>
                <a:gd name="T14" fmla="*/ 4 w 22"/>
                <a:gd name="T15" fmla="*/ 0 h 53"/>
                <a:gd name="T16" fmla="*/ 0 w 22"/>
                <a:gd name="T17" fmla="*/ 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0" y="4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12" y="9"/>
                    <a:pt x="13" y="17"/>
                    <a:pt x="13" y="22"/>
                  </a:cubicBezTo>
                  <a:lnTo>
                    <a:pt x="13" y="49"/>
                  </a:lnTo>
                  <a:cubicBezTo>
                    <a:pt x="13" y="51"/>
                    <a:pt x="15" y="53"/>
                    <a:pt x="18" y="53"/>
                  </a:cubicBezTo>
                  <a:cubicBezTo>
                    <a:pt x="20" y="53"/>
                    <a:pt x="22" y="51"/>
                    <a:pt x="22" y="49"/>
                  </a:cubicBezTo>
                  <a:lnTo>
                    <a:pt x="22" y="22"/>
                  </a:lnTo>
                  <a:cubicBezTo>
                    <a:pt x="22" y="8"/>
                    <a:pt x="15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9" name="Glove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xmlns="" id="{E0671CCA-E0A2-4F73-9CCC-D100B848855E}"/>
              </a:ext>
            </a:extLst>
          </p:cNvPr>
          <p:cNvGrpSpPr>
            <a:grpSpLocks noChangeAspect="1"/>
          </p:cNvGrpSpPr>
          <p:nvPr/>
        </p:nvGrpSpPr>
        <p:grpSpPr>
          <a:xfrm>
            <a:off x="5954310" y="801476"/>
            <a:ext cx="332047" cy="542925"/>
            <a:chOff x="3160713" y="280988"/>
            <a:chExt cx="452438" cy="739775"/>
          </a:xfrm>
          <a:solidFill>
            <a:schemeClr val="accent1"/>
          </a:solidFill>
        </p:grpSpPr>
        <p:sp>
          <p:nvSpPr>
            <p:cNvPr id="210" name="Freeform 163">
              <a:extLst>
                <a:ext uri="{FF2B5EF4-FFF2-40B4-BE49-F238E27FC236}">
                  <a16:creationId xmlns:a16="http://schemas.microsoft.com/office/drawing/2014/main" xmlns="" id="{58998546-05E6-45F4-875F-EA4061D11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0713" y="280988"/>
              <a:ext cx="452438" cy="720725"/>
            </a:xfrm>
            <a:custGeom>
              <a:avLst/>
              <a:gdLst>
                <a:gd name="T0" fmla="*/ 742 w 792"/>
                <a:gd name="T1" fmla="*/ 482 h 1261"/>
                <a:gd name="T2" fmla="*/ 742 w 792"/>
                <a:gd name="T3" fmla="*/ 482 h 1261"/>
                <a:gd name="T4" fmla="*/ 715 w 792"/>
                <a:gd name="T5" fmla="*/ 476 h 1261"/>
                <a:gd name="T6" fmla="*/ 690 w 792"/>
                <a:gd name="T7" fmla="*/ 481 h 1261"/>
                <a:gd name="T8" fmla="*/ 653 w 792"/>
                <a:gd name="T9" fmla="*/ 517 h 1261"/>
                <a:gd name="T10" fmla="*/ 583 w 792"/>
                <a:gd name="T11" fmla="*/ 677 h 1261"/>
                <a:gd name="T12" fmla="*/ 574 w 792"/>
                <a:gd name="T13" fmla="*/ 683 h 1261"/>
                <a:gd name="T14" fmla="*/ 565 w 792"/>
                <a:gd name="T15" fmla="*/ 674 h 1261"/>
                <a:gd name="T16" fmla="*/ 565 w 792"/>
                <a:gd name="T17" fmla="*/ 142 h 1261"/>
                <a:gd name="T18" fmla="*/ 518 w 792"/>
                <a:gd name="T19" fmla="*/ 81 h 1261"/>
                <a:gd name="T20" fmla="*/ 506 w 792"/>
                <a:gd name="T21" fmla="*/ 80 h 1261"/>
                <a:gd name="T22" fmla="*/ 468 w 792"/>
                <a:gd name="T23" fmla="*/ 94 h 1261"/>
                <a:gd name="T24" fmla="*/ 447 w 792"/>
                <a:gd name="T25" fmla="*/ 139 h 1261"/>
                <a:gd name="T26" fmla="*/ 447 w 792"/>
                <a:gd name="T27" fmla="*/ 485 h 1261"/>
                <a:gd name="T28" fmla="*/ 432 w 792"/>
                <a:gd name="T29" fmla="*/ 500 h 1261"/>
                <a:gd name="T30" fmla="*/ 416 w 792"/>
                <a:gd name="T31" fmla="*/ 485 h 1261"/>
                <a:gd name="T32" fmla="*/ 416 w 792"/>
                <a:gd name="T33" fmla="*/ 61 h 1261"/>
                <a:gd name="T34" fmla="*/ 369 w 792"/>
                <a:gd name="T35" fmla="*/ 1 h 1261"/>
                <a:gd name="T36" fmla="*/ 357 w 792"/>
                <a:gd name="T37" fmla="*/ 0 h 1261"/>
                <a:gd name="T38" fmla="*/ 319 w 792"/>
                <a:gd name="T39" fmla="*/ 13 h 1261"/>
                <a:gd name="T40" fmla="*/ 298 w 792"/>
                <a:gd name="T41" fmla="*/ 59 h 1261"/>
                <a:gd name="T42" fmla="*/ 298 w 792"/>
                <a:gd name="T43" fmla="*/ 485 h 1261"/>
                <a:gd name="T44" fmla="*/ 283 w 792"/>
                <a:gd name="T45" fmla="*/ 500 h 1261"/>
                <a:gd name="T46" fmla="*/ 267 w 792"/>
                <a:gd name="T47" fmla="*/ 485 h 1261"/>
                <a:gd name="T48" fmla="*/ 267 w 792"/>
                <a:gd name="T49" fmla="*/ 92 h 1261"/>
                <a:gd name="T50" fmla="*/ 220 w 792"/>
                <a:gd name="T51" fmla="*/ 32 h 1261"/>
                <a:gd name="T52" fmla="*/ 208 w 792"/>
                <a:gd name="T53" fmla="*/ 31 h 1261"/>
                <a:gd name="T54" fmla="*/ 158 w 792"/>
                <a:gd name="T55" fmla="*/ 58 h 1261"/>
                <a:gd name="T56" fmla="*/ 149 w 792"/>
                <a:gd name="T57" fmla="*/ 93 h 1261"/>
                <a:gd name="T58" fmla="*/ 149 w 792"/>
                <a:gd name="T59" fmla="*/ 485 h 1261"/>
                <a:gd name="T60" fmla="*/ 134 w 792"/>
                <a:gd name="T61" fmla="*/ 500 h 1261"/>
                <a:gd name="T62" fmla="*/ 118 w 792"/>
                <a:gd name="T63" fmla="*/ 485 h 1261"/>
                <a:gd name="T64" fmla="*/ 118 w 792"/>
                <a:gd name="T65" fmla="*/ 210 h 1261"/>
                <a:gd name="T66" fmla="*/ 71 w 792"/>
                <a:gd name="T67" fmla="*/ 150 h 1261"/>
                <a:gd name="T68" fmla="*/ 59 w 792"/>
                <a:gd name="T69" fmla="*/ 149 h 1261"/>
                <a:gd name="T70" fmla="*/ 22 w 792"/>
                <a:gd name="T71" fmla="*/ 162 h 1261"/>
                <a:gd name="T72" fmla="*/ 0 w 792"/>
                <a:gd name="T73" fmla="*/ 208 h 1261"/>
                <a:gd name="T74" fmla="*/ 3 w 792"/>
                <a:gd name="T75" fmla="*/ 715 h 1261"/>
                <a:gd name="T76" fmla="*/ 31 w 792"/>
                <a:gd name="T77" fmla="*/ 935 h 1261"/>
                <a:gd name="T78" fmla="*/ 64 w 792"/>
                <a:gd name="T79" fmla="*/ 1168 h 1261"/>
                <a:gd name="T80" fmla="*/ 64 w 792"/>
                <a:gd name="T81" fmla="*/ 1261 h 1261"/>
                <a:gd name="T82" fmla="*/ 537 w 792"/>
                <a:gd name="T83" fmla="*/ 1260 h 1261"/>
                <a:gd name="T84" fmla="*/ 537 w 792"/>
                <a:gd name="T85" fmla="*/ 1194 h 1261"/>
                <a:gd name="T86" fmla="*/ 596 w 792"/>
                <a:gd name="T87" fmla="*/ 1011 h 1261"/>
                <a:gd name="T88" fmla="*/ 652 w 792"/>
                <a:gd name="T89" fmla="*/ 908 h 1261"/>
                <a:gd name="T90" fmla="*/ 777 w 792"/>
                <a:gd name="T91" fmla="*/ 571 h 1261"/>
                <a:gd name="T92" fmla="*/ 742 w 792"/>
                <a:gd name="T93" fmla="*/ 482 h 1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92" h="1261">
                  <a:moveTo>
                    <a:pt x="742" y="482"/>
                  </a:moveTo>
                  <a:lnTo>
                    <a:pt x="742" y="482"/>
                  </a:lnTo>
                  <a:cubicBezTo>
                    <a:pt x="733" y="478"/>
                    <a:pt x="724" y="476"/>
                    <a:pt x="715" y="476"/>
                  </a:cubicBezTo>
                  <a:cubicBezTo>
                    <a:pt x="706" y="476"/>
                    <a:pt x="698" y="478"/>
                    <a:pt x="690" y="481"/>
                  </a:cubicBezTo>
                  <a:cubicBezTo>
                    <a:pt x="673" y="488"/>
                    <a:pt x="660" y="500"/>
                    <a:pt x="653" y="517"/>
                  </a:cubicBezTo>
                  <a:lnTo>
                    <a:pt x="583" y="677"/>
                  </a:lnTo>
                  <a:cubicBezTo>
                    <a:pt x="581" y="681"/>
                    <a:pt x="578" y="683"/>
                    <a:pt x="574" y="683"/>
                  </a:cubicBezTo>
                  <a:cubicBezTo>
                    <a:pt x="570" y="683"/>
                    <a:pt x="565" y="679"/>
                    <a:pt x="565" y="674"/>
                  </a:cubicBezTo>
                  <a:lnTo>
                    <a:pt x="565" y="142"/>
                  </a:lnTo>
                  <a:cubicBezTo>
                    <a:pt x="565" y="112"/>
                    <a:pt x="545" y="87"/>
                    <a:pt x="518" y="81"/>
                  </a:cubicBezTo>
                  <a:cubicBezTo>
                    <a:pt x="514" y="81"/>
                    <a:pt x="510" y="80"/>
                    <a:pt x="506" y="80"/>
                  </a:cubicBezTo>
                  <a:cubicBezTo>
                    <a:pt x="492" y="80"/>
                    <a:pt x="479" y="85"/>
                    <a:pt x="468" y="94"/>
                  </a:cubicBezTo>
                  <a:cubicBezTo>
                    <a:pt x="455" y="105"/>
                    <a:pt x="447" y="122"/>
                    <a:pt x="447" y="139"/>
                  </a:cubicBezTo>
                  <a:lnTo>
                    <a:pt x="447" y="485"/>
                  </a:lnTo>
                  <a:cubicBezTo>
                    <a:pt x="447" y="493"/>
                    <a:pt x="440" y="500"/>
                    <a:pt x="432" y="500"/>
                  </a:cubicBezTo>
                  <a:cubicBezTo>
                    <a:pt x="423" y="500"/>
                    <a:pt x="416" y="493"/>
                    <a:pt x="416" y="485"/>
                  </a:cubicBezTo>
                  <a:lnTo>
                    <a:pt x="416" y="61"/>
                  </a:lnTo>
                  <a:cubicBezTo>
                    <a:pt x="416" y="31"/>
                    <a:pt x="396" y="6"/>
                    <a:pt x="369" y="1"/>
                  </a:cubicBezTo>
                  <a:cubicBezTo>
                    <a:pt x="365" y="0"/>
                    <a:pt x="361" y="0"/>
                    <a:pt x="357" y="0"/>
                  </a:cubicBezTo>
                  <a:cubicBezTo>
                    <a:pt x="343" y="0"/>
                    <a:pt x="330" y="4"/>
                    <a:pt x="319" y="13"/>
                  </a:cubicBezTo>
                  <a:cubicBezTo>
                    <a:pt x="306" y="24"/>
                    <a:pt x="298" y="41"/>
                    <a:pt x="298" y="59"/>
                  </a:cubicBezTo>
                  <a:lnTo>
                    <a:pt x="298" y="485"/>
                  </a:lnTo>
                  <a:cubicBezTo>
                    <a:pt x="298" y="493"/>
                    <a:pt x="291" y="500"/>
                    <a:pt x="283" y="500"/>
                  </a:cubicBezTo>
                  <a:cubicBezTo>
                    <a:pt x="274" y="500"/>
                    <a:pt x="267" y="493"/>
                    <a:pt x="267" y="485"/>
                  </a:cubicBezTo>
                  <a:lnTo>
                    <a:pt x="267" y="92"/>
                  </a:lnTo>
                  <a:cubicBezTo>
                    <a:pt x="267" y="62"/>
                    <a:pt x="247" y="37"/>
                    <a:pt x="220" y="32"/>
                  </a:cubicBezTo>
                  <a:cubicBezTo>
                    <a:pt x="216" y="31"/>
                    <a:pt x="212" y="31"/>
                    <a:pt x="208" y="31"/>
                  </a:cubicBezTo>
                  <a:cubicBezTo>
                    <a:pt x="189" y="31"/>
                    <a:pt x="170" y="41"/>
                    <a:pt x="158" y="58"/>
                  </a:cubicBezTo>
                  <a:cubicBezTo>
                    <a:pt x="152" y="67"/>
                    <a:pt x="149" y="79"/>
                    <a:pt x="149" y="93"/>
                  </a:cubicBezTo>
                  <a:lnTo>
                    <a:pt x="149" y="485"/>
                  </a:lnTo>
                  <a:cubicBezTo>
                    <a:pt x="149" y="493"/>
                    <a:pt x="142" y="500"/>
                    <a:pt x="134" y="500"/>
                  </a:cubicBezTo>
                  <a:cubicBezTo>
                    <a:pt x="125" y="500"/>
                    <a:pt x="118" y="493"/>
                    <a:pt x="118" y="485"/>
                  </a:cubicBezTo>
                  <a:lnTo>
                    <a:pt x="118" y="210"/>
                  </a:lnTo>
                  <a:cubicBezTo>
                    <a:pt x="118" y="180"/>
                    <a:pt x="99" y="155"/>
                    <a:pt x="71" y="150"/>
                  </a:cubicBezTo>
                  <a:cubicBezTo>
                    <a:pt x="67" y="149"/>
                    <a:pt x="63" y="149"/>
                    <a:pt x="59" y="149"/>
                  </a:cubicBezTo>
                  <a:cubicBezTo>
                    <a:pt x="46" y="149"/>
                    <a:pt x="32" y="153"/>
                    <a:pt x="22" y="162"/>
                  </a:cubicBezTo>
                  <a:cubicBezTo>
                    <a:pt x="8" y="173"/>
                    <a:pt x="0" y="190"/>
                    <a:pt x="0" y="208"/>
                  </a:cubicBezTo>
                  <a:lnTo>
                    <a:pt x="3" y="715"/>
                  </a:lnTo>
                  <a:cubicBezTo>
                    <a:pt x="3" y="803"/>
                    <a:pt x="17" y="870"/>
                    <a:pt x="31" y="935"/>
                  </a:cubicBezTo>
                  <a:cubicBezTo>
                    <a:pt x="48" y="1009"/>
                    <a:pt x="64" y="1071"/>
                    <a:pt x="64" y="1168"/>
                  </a:cubicBezTo>
                  <a:lnTo>
                    <a:pt x="64" y="1261"/>
                  </a:lnTo>
                  <a:lnTo>
                    <a:pt x="537" y="1260"/>
                  </a:lnTo>
                  <a:lnTo>
                    <a:pt x="537" y="1194"/>
                  </a:lnTo>
                  <a:cubicBezTo>
                    <a:pt x="537" y="1122"/>
                    <a:pt x="558" y="1075"/>
                    <a:pt x="596" y="1011"/>
                  </a:cubicBezTo>
                  <a:cubicBezTo>
                    <a:pt x="613" y="981"/>
                    <a:pt x="633" y="948"/>
                    <a:pt x="652" y="908"/>
                  </a:cubicBezTo>
                  <a:lnTo>
                    <a:pt x="777" y="571"/>
                  </a:lnTo>
                  <a:cubicBezTo>
                    <a:pt x="792" y="536"/>
                    <a:pt x="776" y="496"/>
                    <a:pt x="742" y="48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 170">
              <a:extLst>
                <a:ext uri="{FF2B5EF4-FFF2-40B4-BE49-F238E27FC236}">
                  <a16:creationId xmlns:a16="http://schemas.microsoft.com/office/drawing/2014/main" xmlns="" id="{7802E2D3-6C2C-46EF-A2DE-530C67992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9763" y="982663"/>
              <a:ext cx="307975" cy="38100"/>
            </a:xfrm>
            <a:custGeom>
              <a:avLst/>
              <a:gdLst>
                <a:gd name="T0" fmla="*/ 509 w 542"/>
                <a:gd name="T1" fmla="*/ 66 h 66"/>
                <a:gd name="T2" fmla="*/ 32 w 542"/>
                <a:gd name="T3" fmla="*/ 66 h 66"/>
                <a:gd name="T4" fmla="*/ 0 w 542"/>
                <a:gd name="T5" fmla="*/ 33 h 66"/>
                <a:gd name="T6" fmla="*/ 32 w 542"/>
                <a:gd name="T7" fmla="*/ 0 h 66"/>
                <a:gd name="T8" fmla="*/ 509 w 542"/>
                <a:gd name="T9" fmla="*/ 0 h 66"/>
                <a:gd name="T10" fmla="*/ 542 w 542"/>
                <a:gd name="T11" fmla="*/ 33 h 66"/>
                <a:gd name="T12" fmla="*/ 509 w 542"/>
                <a:gd name="T1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2" h="66">
                  <a:moveTo>
                    <a:pt x="509" y="66"/>
                  </a:moveTo>
                  <a:lnTo>
                    <a:pt x="32" y="66"/>
                  </a:lnTo>
                  <a:cubicBezTo>
                    <a:pt x="14" y="66"/>
                    <a:pt x="0" y="51"/>
                    <a:pt x="0" y="33"/>
                  </a:cubicBezTo>
                  <a:cubicBezTo>
                    <a:pt x="0" y="14"/>
                    <a:pt x="14" y="0"/>
                    <a:pt x="32" y="0"/>
                  </a:cubicBezTo>
                  <a:lnTo>
                    <a:pt x="509" y="0"/>
                  </a:lnTo>
                  <a:cubicBezTo>
                    <a:pt x="527" y="0"/>
                    <a:pt x="542" y="14"/>
                    <a:pt x="542" y="33"/>
                  </a:cubicBezTo>
                  <a:cubicBezTo>
                    <a:pt x="542" y="51"/>
                    <a:pt x="527" y="66"/>
                    <a:pt x="509" y="6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 171">
              <a:extLst>
                <a:ext uri="{FF2B5EF4-FFF2-40B4-BE49-F238E27FC236}">
                  <a16:creationId xmlns:a16="http://schemas.microsoft.com/office/drawing/2014/main" xmlns="" id="{3CA216AD-F740-49B5-B0BE-38EE4407E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288" y="993775"/>
              <a:ext cx="287338" cy="17463"/>
            </a:xfrm>
            <a:custGeom>
              <a:avLst/>
              <a:gdLst>
                <a:gd name="T0" fmla="*/ 488 w 503"/>
                <a:gd name="T1" fmla="*/ 30 h 30"/>
                <a:gd name="T2" fmla="*/ 15 w 503"/>
                <a:gd name="T3" fmla="*/ 30 h 30"/>
                <a:gd name="T4" fmla="*/ 0 w 503"/>
                <a:gd name="T5" fmla="*/ 15 h 30"/>
                <a:gd name="T6" fmla="*/ 15 w 503"/>
                <a:gd name="T7" fmla="*/ 0 h 30"/>
                <a:gd name="T8" fmla="*/ 488 w 503"/>
                <a:gd name="T9" fmla="*/ 0 h 30"/>
                <a:gd name="T10" fmla="*/ 503 w 503"/>
                <a:gd name="T11" fmla="*/ 15 h 30"/>
                <a:gd name="T12" fmla="*/ 488 w 503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3" h="30">
                  <a:moveTo>
                    <a:pt x="488" y="30"/>
                  </a:moveTo>
                  <a:lnTo>
                    <a:pt x="15" y="30"/>
                  </a:lnTo>
                  <a:cubicBezTo>
                    <a:pt x="7" y="30"/>
                    <a:pt x="0" y="23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lnTo>
                    <a:pt x="488" y="0"/>
                  </a:lnTo>
                  <a:cubicBezTo>
                    <a:pt x="496" y="0"/>
                    <a:pt x="503" y="6"/>
                    <a:pt x="503" y="15"/>
                  </a:cubicBezTo>
                  <a:cubicBezTo>
                    <a:pt x="503" y="23"/>
                    <a:pt x="496" y="30"/>
                    <a:pt x="488" y="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3" name="Cloud_computing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xmlns="" id="{8A1D692E-E7FC-4697-9342-0F6B845B6B73}"/>
              </a:ext>
            </a:extLst>
          </p:cNvPr>
          <p:cNvGrpSpPr>
            <a:grpSpLocks noChangeAspect="1"/>
          </p:cNvGrpSpPr>
          <p:nvPr/>
        </p:nvGrpSpPr>
        <p:grpSpPr>
          <a:xfrm>
            <a:off x="7147141" y="824684"/>
            <a:ext cx="469235" cy="454769"/>
            <a:chOff x="9050338" y="304800"/>
            <a:chExt cx="823913" cy="798513"/>
          </a:xfrm>
          <a:solidFill>
            <a:schemeClr val="bg1"/>
          </a:solidFill>
        </p:grpSpPr>
        <p:sp>
          <p:nvSpPr>
            <p:cNvPr id="214" name="Freeform: Shape 724">
              <a:extLst>
                <a:ext uri="{FF2B5EF4-FFF2-40B4-BE49-F238E27FC236}">
                  <a16:creationId xmlns:a16="http://schemas.microsoft.com/office/drawing/2014/main" xmlns="" id="{4B116318-ADDA-4831-98B6-065F665FF85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5750" y="304800"/>
              <a:ext cx="571500" cy="350838"/>
            </a:xfrm>
            <a:custGeom>
              <a:avLst/>
              <a:gdLst>
                <a:gd name="connsiteX0" fmla="*/ 263146 w 571500"/>
                <a:gd name="connsiteY0" fmla="*/ 0 h 350838"/>
                <a:gd name="connsiteX1" fmla="*/ 369754 w 571500"/>
                <a:gd name="connsiteY1" fmla="*/ 52727 h 350838"/>
                <a:gd name="connsiteX2" fmla="*/ 411588 w 571500"/>
                <a:gd name="connsiteY2" fmla="*/ 41235 h 350838"/>
                <a:gd name="connsiteX3" fmla="*/ 500653 w 571500"/>
                <a:gd name="connsiteY3" fmla="*/ 130466 h 350838"/>
                <a:gd name="connsiteX4" fmla="*/ 499303 w 571500"/>
                <a:gd name="connsiteY4" fmla="*/ 143986 h 350838"/>
                <a:gd name="connsiteX5" fmla="*/ 571500 w 571500"/>
                <a:gd name="connsiteY5" fmla="*/ 244708 h 350838"/>
                <a:gd name="connsiteX6" fmla="*/ 465567 w 571500"/>
                <a:gd name="connsiteY6" fmla="*/ 350838 h 350838"/>
                <a:gd name="connsiteX7" fmla="*/ 391346 w 571500"/>
                <a:gd name="connsiteY7" fmla="*/ 350838 h 350838"/>
                <a:gd name="connsiteX8" fmla="*/ 355843 w 571500"/>
                <a:gd name="connsiteY8" fmla="*/ 350723 h 350838"/>
                <a:gd name="connsiteX9" fmla="*/ 355843 w 571500"/>
                <a:gd name="connsiteY9" fmla="*/ 311150 h 350838"/>
                <a:gd name="connsiteX10" fmla="*/ 344488 w 571500"/>
                <a:gd name="connsiteY10" fmla="*/ 311150 h 350838"/>
                <a:gd name="connsiteX11" fmla="*/ 344488 w 571500"/>
                <a:gd name="connsiteY11" fmla="*/ 350686 h 350838"/>
                <a:gd name="connsiteX12" fmla="*/ 292101 w 571500"/>
                <a:gd name="connsiteY12" fmla="*/ 350516 h 350838"/>
                <a:gd name="connsiteX13" fmla="*/ 292101 w 571500"/>
                <a:gd name="connsiteY13" fmla="*/ 279400 h 350838"/>
                <a:gd name="connsiteX14" fmla="*/ 280988 w 571500"/>
                <a:gd name="connsiteY14" fmla="*/ 279400 h 350838"/>
                <a:gd name="connsiteX15" fmla="*/ 280988 w 571500"/>
                <a:gd name="connsiteY15" fmla="*/ 350480 h 350838"/>
                <a:gd name="connsiteX16" fmla="*/ 228601 w 571500"/>
                <a:gd name="connsiteY16" fmla="*/ 350310 h 350838"/>
                <a:gd name="connsiteX17" fmla="*/ 228601 w 571500"/>
                <a:gd name="connsiteY17" fmla="*/ 311150 h 350838"/>
                <a:gd name="connsiteX18" fmla="*/ 217246 w 571500"/>
                <a:gd name="connsiteY18" fmla="*/ 311150 h 350838"/>
                <a:gd name="connsiteX19" fmla="*/ 217246 w 571500"/>
                <a:gd name="connsiteY19" fmla="*/ 350274 h 350838"/>
                <a:gd name="connsiteX20" fmla="*/ 182853 w 571500"/>
                <a:gd name="connsiteY20" fmla="*/ 350162 h 350838"/>
                <a:gd name="connsiteX21" fmla="*/ 102560 w 571500"/>
                <a:gd name="connsiteY21" fmla="*/ 350162 h 350838"/>
                <a:gd name="connsiteX22" fmla="*/ 0 w 571500"/>
                <a:gd name="connsiteY22" fmla="*/ 235244 h 350838"/>
                <a:gd name="connsiteX23" fmla="*/ 115380 w 571500"/>
                <a:gd name="connsiteY23" fmla="*/ 119650 h 350838"/>
                <a:gd name="connsiteX24" fmla="*/ 128200 w 571500"/>
                <a:gd name="connsiteY24" fmla="*/ 120326 h 350838"/>
                <a:gd name="connsiteX25" fmla="*/ 263146 w 571500"/>
                <a:gd name="connsiteY25" fmla="*/ 0 h 35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71500" h="350838">
                  <a:moveTo>
                    <a:pt x="263146" y="0"/>
                  </a:moveTo>
                  <a:cubicBezTo>
                    <a:pt x="306329" y="0"/>
                    <a:pt x="344789" y="20956"/>
                    <a:pt x="369754" y="52727"/>
                  </a:cubicBezTo>
                  <a:cubicBezTo>
                    <a:pt x="382574" y="45967"/>
                    <a:pt x="396744" y="41235"/>
                    <a:pt x="411588" y="41235"/>
                  </a:cubicBezTo>
                  <a:cubicBezTo>
                    <a:pt x="460844" y="41235"/>
                    <a:pt x="500653" y="81119"/>
                    <a:pt x="500653" y="130466"/>
                  </a:cubicBezTo>
                  <a:cubicBezTo>
                    <a:pt x="500653" y="135198"/>
                    <a:pt x="499978" y="139254"/>
                    <a:pt x="499303" y="143986"/>
                  </a:cubicBezTo>
                  <a:cubicBezTo>
                    <a:pt x="541137" y="157505"/>
                    <a:pt x="571500" y="197389"/>
                    <a:pt x="571500" y="244708"/>
                  </a:cubicBezTo>
                  <a:cubicBezTo>
                    <a:pt x="571500" y="302843"/>
                    <a:pt x="524269" y="350838"/>
                    <a:pt x="465567" y="350838"/>
                  </a:cubicBezTo>
                  <a:lnTo>
                    <a:pt x="391346" y="350838"/>
                  </a:lnTo>
                  <a:lnTo>
                    <a:pt x="355843" y="350723"/>
                  </a:lnTo>
                  <a:lnTo>
                    <a:pt x="355843" y="311150"/>
                  </a:lnTo>
                  <a:lnTo>
                    <a:pt x="344488" y="311150"/>
                  </a:lnTo>
                  <a:lnTo>
                    <a:pt x="344488" y="350686"/>
                  </a:lnTo>
                  <a:lnTo>
                    <a:pt x="292101" y="350516"/>
                  </a:lnTo>
                  <a:lnTo>
                    <a:pt x="292101" y="279400"/>
                  </a:lnTo>
                  <a:lnTo>
                    <a:pt x="280988" y="279400"/>
                  </a:lnTo>
                  <a:lnTo>
                    <a:pt x="280988" y="350480"/>
                  </a:lnTo>
                  <a:lnTo>
                    <a:pt x="228601" y="350310"/>
                  </a:lnTo>
                  <a:lnTo>
                    <a:pt x="228601" y="311150"/>
                  </a:lnTo>
                  <a:lnTo>
                    <a:pt x="217246" y="311150"/>
                  </a:lnTo>
                  <a:lnTo>
                    <a:pt x="217246" y="350274"/>
                  </a:lnTo>
                  <a:lnTo>
                    <a:pt x="182853" y="350162"/>
                  </a:lnTo>
                  <a:lnTo>
                    <a:pt x="102560" y="350162"/>
                  </a:lnTo>
                  <a:cubicBezTo>
                    <a:pt x="41834" y="350838"/>
                    <a:pt x="0" y="294731"/>
                    <a:pt x="0" y="235244"/>
                  </a:cubicBezTo>
                  <a:cubicBezTo>
                    <a:pt x="0" y="171025"/>
                    <a:pt x="51955" y="119650"/>
                    <a:pt x="115380" y="119650"/>
                  </a:cubicBezTo>
                  <a:cubicBezTo>
                    <a:pt x="120103" y="119650"/>
                    <a:pt x="124151" y="119650"/>
                    <a:pt x="128200" y="120326"/>
                  </a:cubicBezTo>
                  <a:cubicBezTo>
                    <a:pt x="136296" y="52727"/>
                    <a:pt x="193649" y="0"/>
                    <a:pt x="263146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 183">
              <a:extLst>
                <a:ext uri="{FF2B5EF4-FFF2-40B4-BE49-F238E27FC236}">
                  <a16:creationId xmlns:a16="http://schemas.microsoft.com/office/drawing/2014/main" xmlns="" id="{FDE21AB3-AB19-4CD1-891A-29155813F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5100" y="1016000"/>
              <a:ext cx="814388" cy="80963"/>
            </a:xfrm>
            <a:custGeom>
              <a:avLst/>
              <a:gdLst>
                <a:gd name="T0" fmla="*/ 70 w 1206"/>
                <a:gd name="T1" fmla="*/ 0 h 120"/>
                <a:gd name="T2" fmla="*/ 0 w 1206"/>
                <a:gd name="T3" fmla="*/ 0 h 120"/>
                <a:gd name="T4" fmla="*/ 0 w 1206"/>
                <a:gd name="T5" fmla="*/ 67 h 120"/>
                <a:gd name="T6" fmla="*/ 53 w 1206"/>
                <a:gd name="T7" fmla="*/ 120 h 120"/>
                <a:gd name="T8" fmla="*/ 1153 w 1206"/>
                <a:gd name="T9" fmla="*/ 120 h 120"/>
                <a:gd name="T10" fmla="*/ 1206 w 1206"/>
                <a:gd name="T11" fmla="*/ 67 h 120"/>
                <a:gd name="T12" fmla="*/ 1206 w 1206"/>
                <a:gd name="T13" fmla="*/ 0 h 120"/>
                <a:gd name="T14" fmla="*/ 1136 w 1206"/>
                <a:gd name="T15" fmla="*/ 0 h 120"/>
                <a:gd name="T16" fmla="*/ 690 w 1206"/>
                <a:gd name="T17" fmla="*/ 0 h 120"/>
                <a:gd name="T18" fmla="*/ 690 w 1206"/>
                <a:gd name="T19" fmla="*/ 34 h 120"/>
                <a:gd name="T20" fmla="*/ 516 w 1206"/>
                <a:gd name="T21" fmla="*/ 34 h 120"/>
                <a:gd name="T22" fmla="*/ 516 w 1206"/>
                <a:gd name="T23" fmla="*/ 0 h 120"/>
                <a:gd name="T24" fmla="*/ 70 w 1206"/>
                <a:gd name="T2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6" h="120">
                  <a:moveTo>
                    <a:pt x="70" y="0"/>
                  </a:moveTo>
                  <a:lnTo>
                    <a:pt x="0" y="0"/>
                  </a:lnTo>
                  <a:lnTo>
                    <a:pt x="0" y="67"/>
                  </a:lnTo>
                  <a:cubicBezTo>
                    <a:pt x="0" y="96"/>
                    <a:pt x="24" y="120"/>
                    <a:pt x="53" y="120"/>
                  </a:cubicBezTo>
                  <a:lnTo>
                    <a:pt x="1153" y="120"/>
                  </a:lnTo>
                  <a:cubicBezTo>
                    <a:pt x="1182" y="120"/>
                    <a:pt x="1206" y="96"/>
                    <a:pt x="1206" y="67"/>
                  </a:cubicBezTo>
                  <a:lnTo>
                    <a:pt x="1206" y="0"/>
                  </a:lnTo>
                  <a:lnTo>
                    <a:pt x="1136" y="0"/>
                  </a:lnTo>
                  <a:lnTo>
                    <a:pt x="690" y="0"/>
                  </a:lnTo>
                  <a:lnTo>
                    <a:pt x="690" y="34"/>
                  </a:lnTo>
                  <a:lnTo>
                    <a:pt x="516" y="34"/>
                  </a:lnTo>
                  <a:lnTo>
                    <a:pt x="516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 192">
              <a:extLst>
                <a:ext uri="{FF2B5EF4-FFF2-40B4-BE49-F238E27FC236}">
                  <a16:creationId xmlns:a16="http://schemas.microsoft.com/office/drawing/2014/main" xmlns="" id="{E9337C41-83F2-4EFE-9250-6F62A946AC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29750" y="876300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4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 193">
              <a:extLst>
                <a:ext uri="{FF2B5EF4-FFF2-40B4-BE49-F238E27FC236}">
                  <a16:creationId xmlns:a16="http://schemas.microsoft.com/office/drawing/2014/main" xmlns="" id="{A5719891-8515-4E2F-8526-9DE7DA3512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25013" y="766763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6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0" y="17"/>
                    <a:pt x="16" y="31"/>
                    <a:pt x="16" y="48"/>
                  </a:cubicBezTo>
                  <a:cubicBezTo>
                    <a:pt x="16" y="65"/>
                    <a:pt x="30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1" y="96"/>
                    <a:pt x="0" y="75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74" y="0"/>
                    <a:pt x="96" y="22"/>
                    <a:pt x="96" y="48"/>
                  </a:cubicBezTo>
                  <a:cubicBezTo>
                    <a:pt x="96" y="75"/>
                    <a:pt x="74" y="96"/>
                    <a:pt x="48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 194">
              <a:extLst>
                <a:ext uri="{FF2B5EF4-FFF2-40B4-BE49-F238E27FC236}">
                  <a16:creationId xmlns:a16="http://schemas.microsoft.com/office/drawing/2014/main" xmlns="" id="{FC6DC972-53DA-48A1-A4E6-D96F77035B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4488" y="766763"/>
              <a:ext cx="65088" cy="65088"/>
            </a:xfrm>
            <a:custGeom>
              <a:avLst/>
              <a:gdLst>
                <a:gd name="T0" fmla="*/ 48 w 96"/>
                <a:gd name="T1" fmla="*/ 17 h 96"/>
                <a:gd name="T2" fmla="*/ 17 w 96"/>
                <a:gd name="T3" fmla="*/ 48 h 96"/>
                <a:gd name="T4" fmla="*/ 48 w 96"/>
                <a:gd name="T5" fmla="*/ 79 h 96"/>
                <a:gd name="T6" fmla="*/ 79 w 96"/>
                <a:gd name="T7" fmla="*/ 48 h 96"/>
                <a:gd name="T8" fmla="*/ 48 w 96"/>
                <a:gd name="T9" fmla="*/ 17 h 96"/>
                <a:gd name="T10" fmla="*/ 48 w 96"/>
                <a:gd name="T11" fmla="*/ 96 h 96"/>
                <a:gd name="T12" fmla="*/ 0 w 96"/>
                <a:gd name="T13" fmla="*/ 48 h 96"/>
                <a:gd name="T14" fmla="*/ 48 w 96"/>
                <a:gd name="T15" fmla="*/ 0 h 96"/>
                <a:gd name="T16" fmla="*/ 96 w 96"/>
                <a:gd name="T17" fmla="*/ 48 h 96"/>
                <a:gd name="T18" fmla="*/ 48 w 96"/>
                <a:gd name="T19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17"/>
                  </a:moveTo>
                  <a:cubicBezTo>
                    <a:pt x="31" y="17"/>
                    <a:pt x="17" y="31"/>
                    <a:pt x="17" y="48"/>
                  </a:cubicBezTo>
                  <a:cubicBezTo>
                    <a:pt x="17" y="65"/>
                    <a:pt x="31" y="79"/>
                    <a:pt x="48" y="79"/>
                  </a:cubicBezTo>
                  <a:cubicBezTo>
                    <a:pt x="65" y="79"/>
                    <a:pt x="79" y="65"/>
                    <a:pt x="79" y="48"/>
                  </a:cubicBezTo>
                  <a:cubicBezTo>
                    <a:pt x="79" y="31"/>
                    <a:pt x="65" y="17"/>
                    <a:pt x="48" y="17"/>
                  </a:cubicBezTo>
                  <a:close/>
                  <a:moveTo>
                    <a:pt x="48" y="96"/>
                  </a:moveTo>
                  <a:cubicBezTo>
                    <a:pt x="22" y="96"/>
                    <a:pt x="0" y="75"/>
                    <a:pt x="0" y="48"/>
                  </a:cubicBezTo>
                  <a:cubicBezTo>
                    <a:pt x="0" y="22"/>
                    <a:pt x="22" y="0"/>
                    <a:pt x="48" y="0"/>
                  </a:cubicBezTo>
                  <a:cubicBezTo>
                    <a:pt x="75" y="0"/>
                    <a:pt x="96" y="22"/>
                    <a:pt x="96" y="48"/>
                  </a:cubicBezTo>
                  <a:cubicBezTo>
                    <a:pt x="96" y="75"/>
                    <a:pt x="75" y="96"/>
                    <a:pt x="48" y="9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 196">
              <a:extLst>
                <a:ext uri="{FF2B5EF4-FFF2-40B4-BE49-F238E27FC236}">
                  <a16:creationId xmlns:a16="http://schemas.microsoft.com/office/drawing/2014/main" xmlns="" id="{5D807483-44FA-4367-B4A1-186F6FD77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9782175" y="544513"/>
              <a:ext cx="44450" cy="471488"/>
            </a:xfrm>
            <a:custGeom>
              <a:avLst/>
              <a:gdLst>
                <a:gd name="T0" fmla="*/ 67 w 67"/>
                <a:gd name="T1" fmla="*/ 699 h 699"/>
                <a:gd name="T2" fmla="*/ 50 w 67"/>
                <a:gd name="T3" fmla="*/ 699 h 699"/>
                <a:gd name="T4" fmla="*/ 50 w 67"/>
                <a:gd name="T5" fmla="*/ 44 h 699"/>
                <a:gd name="T6" fmla="*/ 22 w 67"/>
                <a:gd name="T7" fmla="*/ 16 h 699"/>
                <a:gd name="T8" fmla="*/ 0 w 67"/>
                <a:gd name="T9" fmla="*/ 16 h 699"/>
                <a:gd name="T10" fmla="*/ 0 w 67"/>
                <a:gd name="T11" fmla="*/ 0 h 699"/>
                <a:gd name="T12" fmla="*/ 22 w 67"/>
                <a:gd name="T13" fmla="*/ 0 h 699"/>
                <a:gd name="T14" fmla="*/ 67 w 67"/>
                <a:gd name="T15" fmla="*/ 44 h 699"/>
                <a:gd name="T16" fmla="*/ 67 w 67"/>
                <a:gd name="T17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" h="699">
                  <a:moveTo>
                    <a:pt x="67" y="699"/>
                  </a:moveTo>
                  <a:lnTo>
                    <a:pt x="50" y="699"/>
                  </a:lnTo>
                  <a:lnTo>
                    <a:pt x="50" y="44"/>
                  </a:lnTo>
                  <a:cubicBezTo>
                    <a:pt x="50" y="29"/>
                    <a:pt x="38" y="16"/>
                    <a:pt x="22" y="16"/>
                  </a:cubicBezTo>
                  <a:lnTo>
                    <a:pt x="0" y="16"/>
                  </a:lnTo>
                  <a:lnTo>
                    <a:pt x="0" y="0"/>
                  </a:lnTo>
                  <a:lnTo>
                    <a:pt x="22" y="0"/>
                  </a:lnTo>
                  <a:cubicBezTo>
                    <a:pt x="47" y="0"/>
                    <a:pt x="67" y="20"/>
                    <a:pt x="67" y="44"/>
                  </a:cubicBezTo>
                  <a:lnTo>
                    <a:pt x="67" y="69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 197">
              <a:extLst>
                <a:ext uri="{FF2B5EF4-FFF2-40B4-BE49-F238E27FC236}">
                  <a16:creationId xmlns:a16="http://schemas.microsoft.com/office/drawing/2014/main" xmlns="" id="{89FAF024-570C-4FF5-B8FD-B8B49B063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9097963" y="544513"/>
              <a:ext cx="44450" cy="471488"/>
            </a:xfrm>
            <a:custGeom>
              <a:avLst/>
              <a:gdLst>
                <a:gd name="T0" fmla="*/ 16 w 66"/>
                <a:gd name="T1" fmla="*/ 699 h 699"/>
                <a:gd name="T2" fmla="*/ 0 w 66"/>
                <a:gd name="T3" fmla="*/ 699 h 699"/>
                <a:gd name="T4" fmla="*/ 0 w 66"/>
                <a:gd name="T5" fmla="*/ 44 h 699"/>
                <a:gd name="T6" fmla="*/ 45 w 66"/>
                <a:gd name="T7" fmla="*/ 0 h 699"/>
                <a:gd name="T8" fmla="*/ 66 w 66"/>
                <a:gd name="T9" fmla="*/ 0 h 699"/>
                <a:gd name="T10" fmla="*/ 66 w 66"/>
                <a:gd name="T11" fmla="*/ 16 h 699"/>
                <a:gd name="T12" fmla="*/ 45 w 66"/>
                <a:gd name="T13" fmla="*/ 16 h 699"/>
                <a:gd name="T14" fmla="*/ 16 w 66"/>
                <a:gd name="T15" fmla="*/ 44 h 699"/>
                <a:gd name="T16" fmla="*/ 16 w 66"/>
                <a:gd name="T17" fmla="*/ 699 h 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699">
                  <a:moveTo>
                    <a:pt x="16" y="699"/>
                  </a:moveTo>
                  <a:lnTo>
                    <a:pt x="0" y="699"/>
                  </a:lnTo>
                  <a:lnTo>
                    <a:pt x="0" y="44"/>
                  </a:lnTo>
                  <a:cubicBezTo>
                    <a:pt x="0" y="20"/>
                    <a:pt x="20" y="0"/>
                    <a:pt x="45" y="0"/>
                  </a:cubicBezTo>
                  <a:lnTo>
                    <a:pt x="66" y="0"/>
                  </a:lnTo>
                  <a:lnTo>
                    <a:pt x="66" y="16"/>
                  </a:lnTo>
                  <a:lnTo>
                    <a:pt x="45" y="16"/>
                  </a:lnTo>
                  <a:cubicBezTo>
                    <a:pt x="29" y="16"/>
                    <a:pt x="16" y="29"/>
                    <a:pt x="16" y="44"/>
                  </a:cubicBezTo>
                  <a:lnTo>
                    <a:pt x="16" y="69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 198">
              <a:extLst>
                <a:ext uri="{FF2B5EF4-FFF2-40B4-BE49-F238E27FC236}">
                  <a16:creationId xmlns:a16="http://schemas.microsoft.com/office/drawing/2014/main" xmlns="" id="{9934FDB6-09F2-429B-A712-61D13C4A4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0338" y="1011238"/>
              <a:ext cx="823913" cy="92075"/>
            </a:xfrm>
            <a:custGeom>
              <a:avLst/>
              <a:gdLst>
                <a:gd name="T0" fmla="*/ 1161 w 1222"/>
                <a:gd name="T1" fmla="*/ 136 h 136"/>
                <a:gd name="T2" fmla="*/ 61 w 1222"/>
                <a:gd name="T3" fmla="*/ 136 h 136"/>
                <a:gd name="T4" fmla="*/ 0 w 1222"/>
                <a:gd name="T5" fmla="*/ 75 h 136"/>
                <a:gd name="T6" fmla="*/ 0 w 1222"/>
                <a:gd name="T7" fmla="*/ 0 h 136"/>
                <a:gd name="T8" fmla="*/ 78 w 1222"/>
                <a:gd name="T9" fmla="*/ 0 h 136"/>
                <a:gd name="T10" fmla="*/ 78 w 1222"/>
                <a:gd name="T11" fmla="*/ 17 h 136"/>
                <a:gd name="T12" fmla="*/ 16 w 1222"/>
                <a:gd name="T13" fmla="*/ 17 h 136"/>
                <a:gd name="T14" fmla="*/ 16 w 1222"/>
                <a:gd name="T15" fmla="*/ 75 h 136"/>
                <a:gd name="T16" fmla="*/ 61 w 1222"/>
                <a:gd name="T17" fmla="*/ 120 h 136"/>
                <a:gd name="T18" fmla="*/ 1161 w 1222"/>
                <a:gd name="T19" fmla="*/ 120 h 136"/>
                <a:gd name="T20" fmla="*/ 1205 w 1222"/>
                <a:gd name="T21" fmla="*/ 75 h 136"/>
                <a:gd name="T22" fmla="*/ 1205 w 1222"/>
                <a:gd name="T23" fmla="*/ 17 h 136"/>
                <a:gd name="T24" fmla="*/ 1144 w 1222"/>
                <a:gd name="T25" fmla="*/ 17 h 136"/>
                <a:gd name="T26" fmla="*/ 1144 w 1222"/>
                <a:gd name="T27" fmla="*/ 0 h 136"/>
                <a:gd name="T28" fmla="*/ 1222 w 1222"/>
                <a:gd name="T29" fmla="*/ 0 h 136"/>
                <a:gd name="T30" fmla="*/ 1222 w 1222"/>
                <a:gd name="T31" fmla="*/ 75 h 136"/>
                <a:gd name="T32" fmla="*/ 1161 w 1222"/>
                <a:gd name="T33" fmla="*/ 136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2" h="136">
                  <a:moveTo>
                    <a:pt x="1161" y="136"/>
                  </a:moveTo>
                  <a:lnTo>
                    <a:pt x="61" y="136"/>
                  </a:lnTo>
                  <a:cubicBezTo>
                    <a:pt x="27" y="136"/>
                    <a:pt x="0" y="109"/>
                    <a:pt x="0" y="75"/>
                  </a:cubicBezTo>
                  <a:lnTo>
                    <a:pt x="0" y="0"/>
                  </a:lnTo>
                  <a:lnTo>
                    <a:pt x="78" y="0"/>
                  </a:lnTo>
                  <a:lnTo>
                    <a:pt x="78" y="17"/>
                  </a:lnTo>
                  <a:lnTo>
                    <a:pt x="16" y="17"/>
                  </a:lnTo>
                  <a:lnTo>
                    <a:pt x="16" y="75"/>
                  </a:lnTo>
                  <a:cubicBezTo>
                    <a:pt x="16" y="100"/>
                    <a:pt x="36" y="120"/>
                    <a:pt x="61" y="120"/>
                  </a:cubicBezTo>
                  <a:lnTo>
                    <a:pt x="1161" y="120"/>
                  </a:lnTo>
                  <a:cubicBezTo>
                    <a:pt x="1185" y="120"/>
                    <a:pt x="1205" y="100"/>
                    <a:pt x="1205" y="75"/>
                  </a:cubicBezTo>
                  <a:lnTo>
                    <a:pt x="1205" y="17"/>
                  </a:lnTo>
                  <a:lnTo>
                    <a:pt x="1144" y="17"/>
                  </a:lnTo>
                  <a:lnTo>
                    <a:pt x="1144" y="0"/>
                  </a:lnTo>
                  <a:lnTo>
                    <a:pt x="1222" y="0"/>
                  </a:lnTo>
                  <a:lnTo>
                    <a:pt x="1222" y="75"/>
                  </a:lnTo>
                  <a:cubicBezTo>
                    <a:pt x="1222" y="109"/>
                    <a:pt x="1195" y="136"/>
                    <a:pt x="1161" y="1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 199">
              <a:extLst>
                <a:ext uri="{FF2B5EF4-FFF2-40B4-BE49-F238E27FC236}">
                  <a16:creationId xmlns:a16="http://schemas.microsoft.com/office/drawing/2014/main" xmlns="" id="{E18835A9-339E-4325-B992-E7D756EC4F2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02725" y="1011238"/>
              <a:ext cx="719138" cy="33338"/>
            </a:xfrm>
            <a:custGeom>
              <a:avLst/>
              <a:gdLst>
                <a:gd name="T0" fmla="*/ 267 w 453"/>
                <a:gd name="T1" fmla="*/ 21 h 21"/>
                <a:gd name="T2" fmla="*/ 186 w 453"/>
                <a:gd name="T3" fmla="*/ 21 h 21"/>
                <a:gd name="T4" fmla="*/ 186 w 453"/>
                <a:gd name="T5" fmla="*/ 7 h 21"/>
                <a:gd name="T6" fmla="*/ 0 w 453"/>
                <a:gd name="T7" fmla="*/ 7 h 21"/>
                <a:gd name="T8" fmla="*/ 0 w 453"/>
                <a:gd name="T9" fmla="*/ 0 h 21"/>
                <a:gd name="T10" fmla="*/ 193 w 453"/>
                <a:gd name="T11" fmla="*/ 0 h 21"/>
                <a:gd name="T12" fmla="*/ 193 w 453"/>
                <a:gd name="T13" fmla="*/ 14 h 21"/>
                <a:gd name="T14" fmla="*/ 260 w 453"/>
                <a:gd name="T15" fmla="*/ 14 h 21"/>
                <a:gd name="T16" fmla="*/ 260 w 453"/>
                <a:gd name="T17" fmla="*/ 0 h 21"/>
                <a:gd name="T18" fmla="*/ 453 w 453"/>
                <a:gd name="T19" fmla="*/ 0 h 21"/>
                <a:gd name="T20" fmla="*/ 453 w 453"/>
                <a:gd name="T21" fmla="*/ 7 h 21"/>
                <a:gd name="T22" fmla="*/ 267 w 453"/>
                <a:gd name="T23" fmla="*/ 7 h 21"/>
                <a:gd name="T24" fmla="*/ 267 w 453"/>
                <a:gd name="T2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3" h="21">
                  <a:moveTo>
                    <a:pt x="267" y="21"/>
                  </a:moveTo>
                  <a:lnTo>
                    <a:pt x="186" y="21"/>
                  </a:lnTo>
                  <a:lnTo>
                    <a:pt x="186" y="7"/>
                  </a:lnTo>
                  <a:lnTo>
                    <a:pt x="0" y="7"/>
                  </a:lnTo>
                  <a:lnTo>
                    <a:pt x="0" y="0"/>
                  </a:lnTo>
                  <a:lnTo>
                    <a:pt x="193" y="0"/>
                  </a:lnTo>
                  <a:lnTo>
                    <a:pt x="193" y="14"/>
                  </a:lnTo>
                  <a:lnTo>
                    <a:pt x="260" y="14"/>
                  </a:lnTo>
                  <a:lnTo>
                    <a:pt x="260" y="0"/>
                  </a:lnTo>
                  <a:lnTo>
                    <a:pt x="453" y="0"/>
                  </a:lnTo>
                  <a:lnTo>
                    <a:pt x="453" y="7"/>
                  </a:lnTo>
                  <a:lnTo>
                    <a:pt x="267" y="7"/>
                  </a:lnTo>
                  <a:lnTo>
                    <a:pt x="267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: Shape 733">
              <a:extLst>
                <a:ext uri="{FF2B5EF4-FFF2-40B4-BE49-F238E27FC236}">
                  <a16:creationId xmlns:a16="http://schemas.microsoft.com/office/drawing/2014/main" xmlns="" id="{9BCFFD73-3026-4563-BD08-88BC515EBB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4813" y="655074"/>
              <a:ext cx="109538" cy="149789"/>
            </a:xfrm>
            <a:custGeom>
              <a:avLst/>
              <a:gdLst>
                <a:gd name="connsiteX0" fmla="*/ 98183 w 109538"/>
                <a:gd name="connsiteY0" fmla="*/ 0 h 149789"/>
                <a:gd name="connsiteX1" fmla="*/ 109538 w 109538"/>
                <a:gd name="connsiteY1" fmla="*/ 36 h 149789"/>
                <a:gd name="connsiteX2" fmla="*/ 109538 w 109538"/>
                <a:gd name="connsiteY2" fmla="*/ 111332 h 149789"/>
                <a:gd name="connsiteX3" fmla="*/ 71467 w 109538"/>
                <a:gd name="connsiteY3" fmla="*/ 149789 h 149789"/>
                <a:gd name="connsiteX4" fmla="*/ 0 w 109538"/>
                <a:gd name="connsiteY4" fmla="*/ 149789 h 149789"/>
                <a:gd name="connsiteX5" fmla="*/ 0 w 109538"/>
                <a:gd name="connsiteY5" fmla="*/ 138319 h 149789"/>
                <a:gd name="connsiteX6" fmla="*/ 71467 w 109538"/>
                <a:gd name="connsiteY6" fmla="*/ 138319 h 149789"/>
                <a:gd name="connsiteX7" fmla="*/ 98183 w 109538"/>
                <a:gd name="connsiteY7" fmla="*/ 111332 h 149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8" h="149789">
                  <a:moveTo>
                    <a:pt x="98183" y="0"/>
                  </a:moveTo>
                  <a:lnTo>
                    <a:pt x="109538" y="36"/>
                  </a:lnTo>
                  <a:lnTo>
                    <a:pt x="109538" y="111332"/>
                  </a:lnTo>
                  <a:cubicBezTo>
                    <a:pt x="109538" y="132247"/>
                    <a:pt x="92172" y="149789"/>
                    <a:pt x="71467" y="149789"/>
                  </a:cubicBezTo>
                  <a:lnTo>
                    <a:pt x="0" y="149789"/>
                  </a:lnTo>
                  <a:lnTo>
                    <a:pt x="0" y="138319"/>
                  </a:lnTo>
                  <a:lnTo>
                    <a:pt x="71467" y="138319"/>
                  </a:lnTo>
                  <a:cubicBezTo>
                    <a:pt x="86161" y="138319"/>
                    <a:pt x="98183" y="126175"/>
                    <a:pt x="98183" y="11133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: Shape 734">
              <a:extLst>
                <a:ext uri="{FF2B5EF4-FFF2-40B4-BE49-F238E27FC236}">
                  <a16:creationId xmlns:a16="http://schemas.microsoft.com/office/drawing/2014/main" xmlns="" id="{3B4595B2-40BE-4ADD-8F4C-8E81B5013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6738" y="655280"/>
              <a:ext cx="11113" cy="225783"/>
            </a:xfrm>
            <a:custGeom>
              <a:avLst/>
              <a:gdLst>
                <a:gd name="connsiteX0" fmla="*/ 0 w 11113"/>
                <a:gd name="connsiteY0" fmla="*/ 0 h 225783"/>
                <a:gd name="connsiteX1" fmla="*/ 11113 w 11113"/>
                <a:gd name="connsiteY1" fmla="*/ 36 h 225783"/>
                <a:gd name="connsiteX2" fmla="*/ 11113 w 11113"/>
                <a:gd name="connsiteY2" fmla="*/ 225783 h 225783"/>
                <a:gd name="connsiteX3" fmla="*/ 0 w 11113"/>
                <a:gd name="connsiteY3" fmla="*/ 225783 h 225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13" h="225783">
                  <a:moveTo>
                    <a:pt x="0" y="0"/>
                  </a:moveTo>
                  <a:lnTo>
                    <a:pt x="11113" y="36"/>
                  </a:lnTo>
                  <a:lnTo>
                    <a:pt x="11113" y="225783"/>
                  </a:lnTo>
                  <a:lnTo>
                    <a:pt x="0" y="225783"/>
                  </a:lnTo>
                  <a:close/>
                </a:path>
              </a:pathLst>
            </a:cu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: Shape 735">
              <a:extLst>
                <a:ext uri="{FF2B5EF4-FFF2-40B4-BE49-F238E27FC236}">
                  <a16:creationId xmlns:a16="http://schemas.microsoft.com/office/drawing/2014/main" xmlns="" id="{58CAE850-D0B2-4E5D-BD1B-3C33386BDE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0238" y="655486"/>
              <a:ext cx="109538" cy="149377"/>
            </a:xfrm>
            <a:custGeom>
              <a:avLst/>
              <a:gdLst>
                <a:gd name="connsiteX0" fmla="*/ 0 w 109538"/>
                <a:gd name="connsiteY0" fmla="*/ 0 h 149377"/>
                <a:gd name="connsiteX1" fmla="*/ 11355 w 109538"/>
                <a:gd name="connsiteY1" fmla="*/ 37 h 149377"/>
                <a:gd name="connsiteX2" fmla="*/ 11355 w 109538"/>
                <a:gd name="connsiteY2" fmla="*/ 110920 h 149377"/>
                <a:gd name="connsiteX3" fmla="*/ 38071 w 109538"/>
                <a:gd name="connsiteY3" fmla="*/ 137907 h 149377"/>
                <a:gd name="connsiteX4" fmla="*/ 109538 w 109538"/>
                <a:gd name="connsiteY4" fmla="*/ 137907 h 149377"/>
                <a:gd name="connsiteX5" fmla="*/ 109538 w 109538"/>
                <a:gd name="connsiteY5" fmla="*/ 149377 h 149377"/>
                <a:gd name="connsiteX6" fmla="*/ 38071 w 109538"/>
                <a:gd name="connsiteY6" fmla="*/ 149377 h 149377"/>
                <a:gd name="connsiteX7" fmla="*/ 0 w 109538"/>
                <a:gd name="connsiteY7" fmla="*/ 110920 h 149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538" h="149377">
                  <a:moveTo>
                    <a:pt x="0" y="0"/>
                  </a:moveTo>
                  <a:lnTo>
                    <a:pt x="11355" y="37"/>
                  </a:lnTo>
                  <a:lnTo>
                    <a:pt x="11355" y="110920"/>
                  </a:lnTo>
                  <a:cubicBezTo>
                    <a:pt x="11355" y="125763"/>
                    <a:pt x="23377" y="137907"/>
                    <a:pt x="38071" y="137907"/>
                  </a:cubicBezTo>
                  <a:lnTo>
                    <a:pt x="109538" y="137907"/>
                  </a:lnTo>
                  <a:lnTo>
                    <a:pt x="109538" y="149377"/>
                  </a:lnTo>
                  <a:lnTo>
                    <a:pt x="38071" y="149377"/>
                  </a:lnTo>
                  <a:cubicBezTo>
                    <a:pt x="17366" y="149377"/>
                    <a:pt x="0" y="131835"/>
                    <a:pt x="0" y="11092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26" name="Doctor9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5"/>
            </p:custDataLst>
          </p:nvPr>
        </p:nvGrpSpPr>
        <p:grpSpPr>
          <a:xfrm>
            <a:off x="8398419" y="811938"/>
            <a:ext cx="447571" cy="460357"/>
            <a:chOff x="7069138" y="3178176"/>
            <a:chExt cx="277813" cy="285750"/>
          </a:xfrm>
          <a:solidFill>
            <a:schemeClr val="bg1"/>
          </a:solidFill>
        </p:grpSpPr>
        <p:sp>
          <p:nvSpPr>
            <p:cNvPr id="227" name="Freeform 669"/>
            <p:cNvSpPr>
              <a:spLocks/>
            </p:cNvSpPr>
            <p:nvPr/>
          </p:nvSpPr>
          <p:spPr bwMode="auto">
            <a:xfrm>
              <a:off x="7280276" y="3278189"/>
              <a:ext cx="4763" cy="17463"/>
            </a:xfrm>
            <a:custGeom>
              <a:avLst/>
              <a:gdLst>
                <a:gd name="T0" fmla="*/ 8 w 8"/>
                <a:gd name="T1" fmla="*/ 11 h 22"/>
                <a:gd name="T2" fmla="*/ 0 w 8"/>
                <a:gd name="T3" fmla="*/ 22 h 22"/>
                <a:gd name="T4" fmla="*/ 0 w 8"/>
                <a:gd name="T5" fmla="*/ 0 h 22"/>
                <a:gd name="T6" fmla="*/ 8 w 8"/>
                <a:gd name="T7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2">
                  <a:moveTo>
                    <a:pt x="8" y="11"/>
                  </a:moveTo>
                  <a:cubicBezTo>
                    <a:pt x="8" y="21"/>
                    <a:pt x="4" y="22"/>
                    <a:pt x="0" y="22"/>
                  </a:cubicBezTo>
                  <a:lnTo>
                    <a:pt x="0" y="0"/>
                  </a:lnTo>
                  <a:cubicBezTo>
                    <a:pt x="4" y="0"/>
                    <a:pt x="8" y="1"/>
                    <a:pt x="8" y="1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 670"/>
            <p:cNvSpPr>
              <a:spLocks/>
            </p:cNvSpPr>
            <p:nvPr/>
          </p:nvSpPr>
          <p:spPr bwMode="auto">
            <a:xfrm>
              <a:off x="7143751" y="3184526"/>
              <a:ext cx="128588" cy="69850"/>
            </a:xfrm>
            <a:custGeom>
              <a:avLst/>
              <a:gdLst>
                <a:gd name="T0" fmla="*/ 5 w 168"/>
                <a:gd name="T1" fmla="*/ 17 h 91"/>
                <a:gd name="T2" fmla="*/ 84 w 168"/>
                <a:gd name="T3" fmla="*/ 0 h 91"/>
                <a:gd name="T4" fmla="*/ 163 w 168"/>
                <a:gd name="T5" fmla="*/ 17 h 91"/>
                <a:gd name="T6" fmla="*/ 168 w 168"/>
                <a:gd name="T7" fmla="*/ 91 h 91"/>
                <a:gd name="T8" fmla="*/ 84 w 168"/>
                <a:gd name="T9" fmla="*/ 91 h 91"/>
                <a:gd name="T10" fmla="*/ 0 w 168"/>
                <a:gd name="T11" fmla="*/ 91 h 91"/>
                <a:gd name="T12" fmla="*/ 5 w 168"/>
                <a:gd name="T13" fmla="*/ 1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8" h="91">
                  <a:moveTo>
                    <a:pt x="5" y="17"/>
                  </a:moveTo>
                  <a:cubicBezTo>
                    <a:pt x="7" y="6"/>
                    <a:pt x="20" y="0"/>
                    <a:pt x="84" y="0"/>
                  </a:cubicBezTo>
                  <a:cubicBezTo>
                    <a:pt x="148" y="0"/>
                    <a:pt x="161" y="6"/>
                    <a:pt x="163" y="17"/>
                  </a:cubicBezTo>
                  <a:lnTo>
                    <a:pt x="168" y="91"/>
                  </a:lnTo>
                  <a:lnTo>
                    <a:pt x="84" y="91"/>
                  </a:lnTo>
                  <a:lnTo>
                    <a:pt x="0" y="91"/>
                  </a:lnTo>
                  <a:lnTo>
                    <a:pt x="5" y="17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 672"/>
            <p:cNvSpPr>
              <a:spLocks/>
            </p:cNvSpPr>
            <p:nvPr/>
          </p:nvSpPr>
          <p:spPr bwMode="auto">
            <a:xfrm>
              <a:off x="7150101" y="3322639"/>
              <a:ext cx="115888" cy="36513"/>
            </a:xfrm>
            <a:custGeom>
              <a:avLst/>
              <a:gdLst>
                <a:gd name="T0" fmla="*/ 0 w 152"/>
                <a:gd name="T1" fmla="*/ 0 h 47"/>
                <a:gd name="T2" fmla="*/ 76 w 152"/>
                <a:gd name="T3" fmla="*/ 6 h 47"/>
                <a:gd name="T4" fmla="*/ 152 w 152"/>
                <a:gd name="T5" fmla="*/ 0 h 47"/>
                <a:gd name="T6" fmla="*/ 120 w 152"/>
                <a:gd name="T7" fmla="*/ 30 h 47"/>
                <a:gd name="T8" fmla="*/ 119 w 152"/>
                <a:gd name="T9" fmla="*/ 30 h 47"/>
                <a:gd name="T10" fmla="*/ 84 w 152"/>
                <a:gd name="T11" fmla="*/ 46 h 47"/>
                <a:gd name="T12" fmla="*/ 83 w 152"/>
                <a:gd name="T13" fmla="*/ 46 h 47"/>
                <a:gd name="T14" fmla="*/ 80 w 152"/>
                <a:gd name="T15" fmla="*/ 47 h 47"/>
                <a:gd name="T16" fmla="*/ 76 w 152"/>
                <a:gd name="T17" fmla="*/ 47 h 47"/>
                <a:gd name="T18" fmla="*/ 72 w 152"/>
                <a:gd name="T19" fmla="*/ 47 h 47"/>
                <a:gd name="T20" fmla="*/ 69 w 152"/>
                <a:gd name="T21" fmla="*/ 46 h 47"/>
                <a:gd name="T22" fmla="*/ 68 w 152"/>
                <a:gd name="T23" fmla="*/ 46 h 47"/>
                <a:gd name="T24" fmla="*/ 33 w 152"/>
                <a:gd name="T25" fmla="*/ 30 h 47"/>
                <a:gd name="T26" fmla="*/ 32 w 152"/>
                <a:gd name="T27" fmla="*/ 30 h 47"/>
                <a:gd name="T28" fmla="*/ 0 w 152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47">
                  <a:moveTo>
                    <a:pt x="0" y="0"/>
                  </a:moveTo>
                  <a:cubicBezTo>
                    <a:pt x="12" y="3"/>
                    <a:pt x="35" y="6"/>
                    <a:pt x="76" y="6"/>
                  </a:cubicBezTo>
                  <a:cubicBezTo>
                    <a:pt x="117" y="6"/>
                    <a:pt x="140" y="3"/>
                    <a:pt x="152" y="0"/>
                  </a:cubicBezTo>
                  <a:cubicBezTo>
                    <a:pt x="144" y="12"/>
                    <a:pt x="132" y="22"/>
                    <a:pt x="120" y="30"/>
                  </a:cubicBezTo>
                  <a:cubicBezTo>
                    <a:pt x="120" y="30"/>
                    <a:pt x="120" y="30"/>
                    <a:pt x="119" y="30"/>
                  </a:cubicBezTo>
                  <a:cubicBezTo>
                    <a:pt x="106" y="39"/>
                    <a:pt x="93" y="44"/>
                    <a:pt x="84" y="46"/>
                  </a:cubicBezTo>
                  <a:cubicBezTo>
                    <a:pt x="84" y="46"/>
                    <a:pt x="84" y="46"/>
                    <a:pt x="83" y="46"/>
                  </a:cubicBezTo>
                  <a:cubicBezTo>
                    <a:pt x="82" y="47"/>
                    <a:pt x="81" y="47"/>
                    <a:pt x="80" y="47"/>
                  </a:cubicBezTo>
                  <a:cubicBezTo>
                    <a:pt x="79" y="47"/>
                    <a:pt x="77" y="47"/>
                    <a:pt x="76" y="47"/>
                  </a:cubicBezTo>
                  <a:cubicBezTo>
                    <a:pt x="75" y="47"/>
                    <a:pt x="74" y="47"/>
                    <a:pt x="72" y="47"/>
                  </a:cubicBezTo>
                  <a:cubicBezTo>
                    <a:pt x="71" y="47"/>
                    <a:pt x="70" y="47"/>
                    <a:pt x="69" y="46"/>
                  </a:cubicBezTo>
                  <a:cubicBezTo>
                    <a:pt x="69" y="46"/>
                    <a:pt x="69" y="46"/>
                    <a:pt x="68" y="46"/>
                  </a:cubicBezTo>
                  <a:cubicBezTo>
                    <a:pt x="59" y="44"/>
                    <a:pt x="46" y="39"/>
                    <a:pt x="33" y="30"/>
                  </a:cubicBezTo>
                  <a:cubicBezTo>
                    <a:pt x="33" y="30"/>
                    <a:pt x="33" y="30"/>
                    <a:pt x="32" y="30"/>
                  </a:cubicBezTo>
                  <a:cubicBezTo>
                    <a:pt x="20" y="22"/>
                    <a:pt x="8" y="12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 674"/>
            <p:cNvSpPr>
              <a:spLocks/>
            </p:cNvSpPr>
            <p:nvPr/>
          </p:nvSpPr>
          <p:spPr bwMode="auto">
            <a:xfrm>
              <a:off x="7077076" y="3376614"/>
              <a:ext cx="263525" cy="80963"/>
            </a:xfrm>
            <a:custGeom>
              <a:avLst/>
              <a:gdLst>
                <a:gd name="T0" fmla="*/ 345 w 345"/>
                <a:gd name="T1" fmla="*/ 106 h 106"/>
                <a:gd name="T2" fmla="*/ 281 w 345"/>
                <a:gd name="T3" fmla="*/ 106 h 106"/>
                <a:gd name="T4" fmla="*/ 281 w 345"/>
                <a:gd name="T5" fmla="*/ 81 h 106"/>
                <a:gd name="T6" fmla="*/ 277 w 345"/>
                <a:gd name="T7" fmla="*/ 77 h 106"/>
                <a:gd name="T8" fmla="*/ 275 w 345"/>
                <a:gd name="T9" fmla="*/ 76 h 106"/>
                <a:gd name="T10" fmla="*/ 269 w 345"/>
                <a:gd name="T11" fmla="*/ 79 h 106"/>
                <a:gd name="T12" fmla="*/ 271 w 345"/>
                <a:gd name="T13" fmla="*/ 85 h 106"/>
                <a:gd name="T14" fmla="*/ 271 w 345"/>
                <a:gd name="T15" fmla="*/ 106 h 106"/>
                <a:gd name="T16" fmla="*/ 73 w 345"/>
                <a:gd name="T17" fmla="*/ 106 h 106"/>
                <a:gd name="T18" fmla="*/ 73 w 345"/>
                <a:gd name="T19" fmla="*/ 85 h 106"/>
                <a:gd name="T20" fmla="*/ 75 w 345"/>
                <a:gd name="T21" fmla="*/ 79 h 106"/>
                <a:gd name="T22" fmla="*/ 70 w 345"/>
                <a:gd name="T23" fmla="*/ 76 h 106"/>
                <a:gd name="T24" fmla="*/ 67 w 345"/>
                <a:gd name="T25" fmla="*/ 77 h 106"/>
                <a:gd name="T26" fmla="*/ 64 w 345"/>
                <a:gd name="T27" fmla="*/ 81 h 106"/>
                <a:gd name="T28" fmla="*/ 64 w 345"/>
                <a:gd name="T29" fmla="*/ 106 h 106"/>
                <a:gd name="T30" fmla="*/ 0 w 345"/>
                <a:gd name="T31" fmla="*/ 106 h 106"/>
                <a:gd name="T32" fmla="*/ 0 w 345"/>
                <a:gd name="T33" fmla="*/ 82 h 106"/>
                <a:gd name="T34" fmla="*/ 34 w 345"/>
                <a:gd name="T35" fmla="*/ 12 h 106"/>
                <a:gd name="T36" fmla="*/ 86 w 345"/>
                <a:gd name="T37" fmla="*/ 2 h 106"/>
                <a:gd name="T38" fmla="*/ 107 w 345"/>
                <a:gd name="T39" fmla="*/ 0 h 106"/>
                <a:gd name="T40" fmla="*/ 107 w 345"/>
                <a:gd name="T41" fmla="*/ 0 h 106"/>
                <a:gd name="T42" fmla="*/ 172 w 345"/>
                <a:gd name="T43" fmla="*/ 26 h 106"/>
                <a:gd name="T44" fmla="*/ 237 w 345"/>
                <a:gd name="T45" fmla="*/ 0 h 106"/>
                <a:gd name="T46" fmla="*/ 237 w 345"/>
                <a:gd name="T47" fmla="*/ 0 h 106"/>
                <a:gd name="T48" fmla="*/ 258 w 345"/>
                <a:gd name="T49" fmla="*/ 2 h 106"/>
                <a:gd name="T50" fmla="*/ 310 w 345"/>
                <a:gd name="T51" fmla="*/ 12 h 106"/>
                <a:gd name="T52" fmla="*/ 345 w 345"/>
                <a:gd name="T53" fmla="*/ 82 h 106"/>
                <a:gd name="T54" fmla="*/ 345 w 345"/>
                <a:gd name="T55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5" h="106">
                  <a:moveTo>
                    <a:pt x="345" y="106"/>
                  </a:moveTo>
                  <a:lnTo>
                    <a:pt x="281" y="106"/>
                  </a:lnTo>
                  <a:lnTo>
                    <a:pt x="281" y="81"/>
                  </a:lnTo>
                  <a:cubicBezTo>
                    <a:pt x="281" y="79"/>
                    <a:pt x="279" y="77"/>
                    <a:pt x="277" y="77"/>
                  </a:cubicBezTo>
                  <a:lnTo>
                    <a:pt x="275" y="76"/>
                  </a:lnTo>
                  <a:cubicBezTo>
                    <a:pt x="272" y="75"/>
                    <a:pt x="270" y="77"/>
                    <a:pt x="269" y="79"/>
                  </a:cubicBezTo>
                  <a:cubicBezTo>
                    <a:pt x="268" y="81"/>
                    <a:pt x="269" y="84"/>
                    <a:pt x="271" y="85"/>
                  </a:cubicBezTo>
                  <a:lnTo>
                    <a:pt x="271" y="106"/>
                  </a:lnTo>
                  <a:lnTo>
                    <a:pt x="73" y="106"/>
                  </a:lnTo>
                  <a:lnTo>
                    <a:pt x="73" y="85"/>
                  </a:lnTo>
                  <a:cubicBezTo>
                    <a:pt x="75" y="84"/>
                    <a:pt x="76" y="81"/>
                    <a:pt x="75" y="79"/>
                  </a:cubicBezTo>
                  <a:cubicBezTo>
                    <a:pt x="75" y="77"/>
                    <a:pt x="72" y="75"/>
                    <a:pt x="70" y="76"/>
                  </a:cubicBezTo>
                  <a:lnTo>
                    <a:pt x="67" y="77"/>
                  </a:lnTo>
                  <a:cubicBezTo>
                    <a:pt x="65" y="77"/>
                    <a:pt x="64" y="79"/>
                    <a:pt x="64" y="81"/>
                  </a:cubicBezTo>
                  <a:lnTo>
                    <a:pt x="64" y="106"/>
                  </a:lnTo>
                  <a:lnTo>
                    <a:pt x="0" y="106"/>
                  </a:lnTo>
                  <a:lnTo>
                    <a:pt x="0" y="82"/>
                  </a:lnTo>
                  <a:cubicBezTo>
                    <a:pt x="0" y="50"/>
                    <a:pt x="13" y="24"/>
                    <a:pt x="34" y="12"/>
                  </a:cubicBezTo>
                  <a:cubicBezTo>
                    <a:pt x="46" y="5"/>
                    <a:pt x="69" y="4"/>
                    <a:pt x="86" y="2"/>
                  </a:cubicBezTo>
                  <a:cubicBezTo>
                    <a:pt x="95" y="1"/>
                    <a:pt x="102" y="1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4" y="6"/>
                    <a:pt x="136" y="26"/>
                    <a:pt x="172" y="26"/>
                  </a:cubicBezTo>
                  <a:cubicBezTo>
                    <a:pt x="208" y="26"/>
                    <a:pt x="230" y="6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2" y="1"/>
                    <a:pt x="250" y="1"/>
                    <a:pt x="258" y="2"/>
                  </a:cubicBezTo>
                  <a:cubicBezTo>
                    <a:pt x="275" y="4"/>
                    <a:pt x="298" y="5"/>
                    <a:pt x="310" y="12"/>
                  </a:cubicBezTo>
                  <a:cubicBezTo>
                    <a:pt x="332" y="24"/>
                    <a:pt x="345" y="50"/>
                    <a:pt x="345" y="82"/>
                  </a:cubicBezTo>
                  <a:lnTo>
                    <a:pt x="345" y="106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Oval 675"/>
            <p:cNvSpPr>
              <a:spLocks noChangeArrowheads="1"/>
            </p:cNvSpPr>
            <p:nvPr/>
          </p:nvSpPr>
          <p:spPr bwMode="auto">
            <a:xfrm>
              <a:off x="7169151" y="3279776"/>
              <a:ext cx="12700" cy="12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2" name="Oval 676"/>
            <p:cNvSpPr>
              <a:spLocks noChangeArrowheads="1"/>
            </p:cNvSpPr>
            <p:nvPr/>
          </p:nvSpPr>
          <p:spPr bwMode="auto">
            <a:xfrm>
              <a:off x="7234238" y="3279776"/>
              <a:ext cx="12700" cy="127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3" name="Freeform 677"/>
            <p:cNvSpPr>
              <a:spLocks/>
            </p:cNvSpPr>
            <p:nvPr/>
          </p:nvSpPr>
          <p:spPr bwMode="auto">
            <a:xfrm>
              <a:off x="7199313" y="3303589"/>
              <a:ext cx="17463" cy="11113"/>
            </a:xfrm>
            <a:custGeom>
              <a:avLst/>
              <a:gdLst>
                <a:gd name="T0" fmla="*/ 23 w 24"/>
                <a:gd name="T1" fmla="*/ 9 h 13"/>
                <a:gd name="T2" fmla="*/ 22 w 24"/>
                <a:gd name="T3" fmla="*/ 2 h 13"/>
                <a:gd name="T4" fmla="*/ 15 w 24"/>
                <a:gd name="T5" fmla="*/ 3 h 13"/>
                <a:gd name="T6" fmla="*/ 12 w 24"/>
                <a:gd name="T7" fmla="*/ 4 h 13"/>
                <a:gd name="T8" fmla="*/ 9 w 24"/>
                <a:gd name="T9" fmla="*/ 3 h 13"/>
                <a:gd name="T10" fmla="*/ 3 w 24"/>
                <a:gd name="T11" fmla="*/ 2 h 13"/>
                <a:gd name="T12" fmla="*/ 2 w 24"/>
                <a:gd name="T13" fmla="*/ 9 h 13"/>
                <a:gd name="T14" fmla="*/ 12 w 24"/>
                <a:gd name="T15" fmla="*/ 13 h 13"/>
                <a:gd name="T16" fmla="*/ 23 w 24"/>
                <a:gd name="T17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23" y="9"/>
                  </a:moveTo>
                  <a:cubicBezTo>
                    <a:pt x="24" y="6"/>
                    <a:pt x="24" y="4"/>
                    <a:pt x="22" y="2"/>
                  </a:cubicBezTo>
                  <a:cubicBezTo>
                    <a:pt x="20" y="1"/>
                    <a:pt x="17" y="1"/>
                    <a:pt x="15" y="3"/>
                  </a:cubicBezTo>
                  <a:cubicBezTo>
                    <a:pt x="15" y="3"/>
                    <a:pt x="14" y="4"/>
                    <a:pt x="12" y="4"/>
                  </a:cubicBezTo>
                  <a:cubicBezTo>
                    <a:pt x="10" y="4"/>
                    <a:pt x="9" y="3"/>
                    <a:pt x="9" y="3"/>
                  </a:cubicBezTo>
                  <a:cubicBezTo>
                    <a:pt x="8" y="1"/>
                    <a:pt x="5" y="0"/>
                    <a:pt x="3" y="2"/>
                  </a:cubicBezTo>
                  <a:cubicBezTo>
                    <a:pt x="1" y="3"/>
                    <a:pt x="0" y="6"/>
                    <a:pt x="2" y="9"/>
                  </a:cubicBezTo>
                  <a:cubicBezTo>
                    <a:pt x="2" y="9"/>
                    <a:pt x="5" y="13"/>
                    <a:pt x="12" y="13"/>
                  </a:cubicBezTo>
                  <a:cubicBezTo>
                    <a:pt x="19" y="13"/>
                    <a:pt x="22" y="9"/>
                    <a:pt x="23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4" name="Freeform 678"/>
            <p:cNvSpPr>
              <a:spLocks noEditPoints="1"/>
            </p:cNvSpPr>
            <p:nvPr/>
          </p:nvSpPr>
          <p:spPr bwMode="auto">
            <a:xfrm>
              <a:off x="7069138" y="3178176"/>
              <a:ext cx="277813" cy="285750"/>
            </a:xfrm>
            <a:custGeom>
              <a:avLst/>
              <a:gdLst>
                <a:gd name="T0" fmla="*/ 291 w 364"/>
                <a:gd name="T1" fmla="*/ 367 h 376"/>
                <a:gd name="T2" fmla="*/ 287 w 364"/>
                <a:gd name="T3" fmla="*/ 338 h 376"/>
                <a:gd name="T4" fmla="*/ 279 w 364"/>
                <a:gd name="T5" fmla="*/ 340 h 376"/>
                <a:gd name="T6" fmla="*/ 281 w 364"/>
                <a:gd name="T7" fmla="*/ 367 h 376"/>
                <a:gd name="T8" fmla="*/ 83 w 364"/>
                <a:gd name="T9" fmla="*/ 346 h 376"/>
                <a:gd name="T10" fmla="*/ 80 w 364"/>
                <a:gd name="T11" fmla="*/ 337 h 376"/>
                <a:gd name="T12" fmla="*/ 74 w 364"/>
                <a:gd name="T13" fmla="*/ 342 h 376"/>
                <a:gd name="T14" fmla="*/ 10 w 364"/>
                <a:gd name="T15" fmla="*/ 367 h 376"/>
                <a:gd name="T16" fmla="*/ 44 w 364"/>
                <a:gd name="T17" fmla="*/ 273 h 376"/>
                <a:gd name="T18" fmla="*/ 117 w 364"/>
                <a:gd name="T19" fmla="*/ 261 h 376"/>
                <a:gd name="T20" fmla="*/ 182 w 364"/>
                <a:gd name="T21" fmla="*/ 287 h 376"/>
                <a:gd name="T22" fmla="*/ 247 w 364"/>
                <a:gd name="T23" fmla="*/ 261 h 376"/>
                <a:gd name="T24" fmla="*/ 320 w 364"/>
                <a:gd name="T25" fmla="*/ 273 h 376"/>
                <a:gd name="T26" fmla="*/ 355 w 364"/>
                <a:gd name="T27" fmla="*/ 367 h 376"/>
                <a:gd name="T28" fmla="*/ 177 w 364"/>
                <a:gd name="T29" fmla="*/ 247 h 376"/>
                <a:gd name="T30" fmla="*/ 182 w 364"/>
                <a:gd name="T31" fmla="*/ 248 h 376"/>
                <a:gd name="T32" fmla="*/ 187 w 364"/>
                <a:gd name="T33" fmla="*/ 247 h 376"/>
                <a:gd name="T34" fmla="*/ 238 w 364"/>
                <a:gd name="T35" fmla="*/ 257 h 376"/>
                <a:gd name="T36" fmla="*/ 127 w 364"/>
                <a:gd name="T37" fmla="*/ 257 h 376"/>
                <a:gd name="T38" fmla="*/ 106 w 364"/>
                <a:gd name="T39" fmla="*/ 191 h 376"/>
                <a:gd name="T40" fmla="*/ 258 w 364"/>
                <a:gd name="T41" fmla="*/ 191 h 376"/>
                <a:gd name="T42" fmla="*/ 225 w 364"/>
                <a:gd name="T43" fmla="*/ 221 h 376"/>
                <a:gd name="T44" fmla="*/ 189 w 364"/>
                <a:gd name="T45" fmla="*/ 237 h 376"/>
                <a:gd name="T46" fmla="*/ 182 w 364"/>
                <a:gd name="T47" fmla="*/ 238 h 376"/>
                <a:gd name="T48" fmla="*/ 175 w 364"/>
                <a:gd name="T49" fmla="*/ 237 h 376"/>
                <a:gd name="T50" fmla="*/ 139 w 364"/>
                <a:gd name="T51" fmla="*/ 221 h 376"/>
                <a:gd name="T52" fmla="*/ 106 w 364"/>
                <a:gd name="T53" fmla="*/ 191 h 376"/>
                <a:gd name="T54" fmla="*/ 88 w 364"/>
                <a:gd name="T55" fmla="*/ 132 h 376"/>
                <a:gd name="T56" fmla="*/ 80 w 364"/>
                <a:gd name="T57" fmla="*/ 143 h 376"/>
                <a:gd name="T58" fmla="*/ 182 w 364"/>
                <a:gd name="T59" fmla="*/ 9 h 376"/>
                <a:gd name="T60" fmla="*/ 266 w 364"/>
                <a:gd name="T61" fmla="*/ 100 h 376"/>
                <a:gd name="T62" fmla="*/ 98 w 364"/>
                <a:gd name="T63" fmla="*/ 100 h 376"/>
                <a:gd name="T64" fmla="*/ 284 w 364"/>
                <a:gd name="T65" fmla="*/ 143 h 376"/>
                <a:gd name="T66" fmla="*/ 276 w 364"/>
                <a:gd name="T67" fmla="*/ 132 h 376"/>
                <a:gd name="T68" fmla="*/ 98 w 364"/>
                <a:gd name="T69" fmla="*/ 165 h 376"/>
                <a:gd name="T70" fmla="*/ 267 w 364"/>
                <a:gd name="T71" fmla="*/ 109 h 376"/>
                <a:gd name="T72" fmla="*/ 264 w 364"/>
                <a:gd name="T73" fmla="*/ 180 h 376"/>
                <a:gd name="T74" fmla="*/ 101 w 364"/>
                <a:gd name="T75" fmla="*/ 180 h 376"/>
                <a:gd name="T76" fmla="*/ 325 w 364"/>
                <a:gd name="T77" fmla="*/ 265 h 376"/>
                <a:gd name="T78" fmla="*/ 249 w 364"/>
                <a:gd name="T79" fmla="*/ 252 h 376"/>
                <a:gd name="T80" fmla="*/ 276 w 364"/>
                <a:gd name="T81" fmla="*/ 165 h 376"/>
                <a:gd name="T82" fmla="*/ 293 w 364"/>
                <a:gd name="T83" fmla="*/ 143 h 376"/>
                <a:gd name="T84" fmla="*/ 276 w 364"/>
                <a:gd name="T85" fmla="*/ 105 h 376"/>
                <a:gd name="T86" fmla="*/ 276 w 364"/>
                <a:gd name="T87" fmla="*/ 104 h 376"/>
                <a:gd name="T88" fmla="*/ 182 w 364"/>
                <a:gd name="T89" fmla="*/ 0 h 376"/>
                <a:gd name="T90" fmla="*/ 88 w 364"/>
                <a:gd name="T91" fmla="*/ 104 h 376"/>
                <a:gd name="T92" fmla="*/ 88 w 364"/>
                <a:gd name="T93" fmla="*/ 105 h 376"/>
                <a:gd name="T94" fmla="*/ 71 w 364"/>
                <a:gd name="T95" fmla="*/ 143 h 376"/>
                <a:gd name="T96" fmla="*/ 88 w 364"/>
                <a:gd name="T97" fmla="*/ 165 h 376"/>
                <a:gd name="T98" fmla="*/ 115 w 364"/>
                <a:gd name="T99" fmla="*/ 252 h 376"/>
                <a:gd name="T100" fmla="*/ 40 w 364"/>
                <a:gd name="T101" fmla="*/ 265 h 376"/>
                <a:gd name="T102" fmla="*/ 0 w 364"/>
                <a:gd name="T103" fmla="*/ 371 h 376"/>
                <a:gd name="T104" fmla="*/ 359 w 364"/>
                <a:gd name="T105" fmla="*/ 376 h 376"/>
                <a:gd name="T106" fmla="*/ 364 w 364"/>
                <a:gd name="T107" fmla="*/ 343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4" h="376">
                  <a:moveTo>
                    <a:pt x="355" y="367"/>
                  </a:moveTo>
                  <a:lnTo>
                    <a:pt x="291" y="367"/>
                  </a:lnTo>
                  <a:lnTo>
                    <a:pt x="291" y="342"/>
                  </a:lnTo>
                  <a:cubicBezTo>
                    <a:pt x="291" y="340"/>
                    <a:pt x="289" y="338"/>
                    <a:pt x="287" y="338"/>
                  </a:cubicBezTo>
                  <a:lnTo>
                    <a:pt x="285" y="337"/>
                  </a:lnTo>
                  <a:cubicBezTo>
                    <a:pt x="282" y="336"/>
                    <a:pt x="280" y="338"/>
                    <a:pt x="279" y="340"/>
                  </a:cubicBezTo>
                  <a:cubicBezTo>
                    <a:pt x="278" y="342"/>
                    <a:pt x="279" y="345"/>
                    <a:pt x="281" y="346"/>
                  </a:cubicBezTo>
                  <a:lnTo>
                    <a:pt x="281" y="367"/>
                  </a:lnTo>
                  <a:lnTo>
                    <a:pt x="83" y="367"/>
                  </a:lnTo>
                  <a:lnTo>
                    <a:pt x="83" y="346"/>
                  </a:lnTo>
                  <a:cubicBezTo>
                    <a:pt x="85" y="345"/>
                    <a:pt x="86" y="342"/>
                    <a:pt x="85" y="340"/>
                  </a:cubicBezTo>
                  <a:cubicBezTo>
                    <a:pt x="85" y="338"/>
                    <a:pt x="82" y="336"/>
                    <a:pt x="80" y="337"/>
                  </a:cubicBezTo>
                  <a:lnTo>
                    <a:pt x="77" y="338"/>
                  </a:lnTo>
                  <a:cubicBezTo>
                    <a:pt x="75" y="338"/>
                    <a:pt x="74" y="340"/>
                    <a:pt x="74" y="342"/>
                  </a:cubicBezTo>
                  <a:lnTo>
                    <a:pt x="74" y="367"/>
                  </a:lnTo>
                  <a:lnTo>
                    <a:pt x="10" y="367"/>
                  </a:lnTo>
                  <a:lnTo>
                    <a:pt x="10" y="343"/>
                  </a:lnTo>
                  <a:cubicBezTo>
                    <a:pt x="10" y="311"/>
                    <a:pt x="23" y="285"/>
                    <a:pt x="44" y="273"/>
                  </a:cubicBezTo>
                  <a:cubicBezTo>
                    <a:pt x="56" y="266"/>
                    <a:pt x="79" y="265"/>
                    <a:pt x="96" y="263"/>
                  </a:cubicBezTo>
                  <a:cubicBezTo>
                    <a:pt x="105" y="262"/>
                    <a:pt x="112" y="262"/>
                    <a:pt x="117" y="261"/>
                  </a:cubicBezTo>
                  <a:cubicBezTo>
                    <a:pt x="117" y="261"/>
                    <a:pt x="117" y="261"/>
                    <a:pt x="117" y="261"/>
                  </a:cubicBezTo>
                  <a:cubicBezTo>
                    <a:pt x="124" y="267"/>
                    <a:pt x="146" y="287"/>
                    <a:pt x="182" y="287"/>
                  </a:cubicBezTo>
                  <a:cubicBezTo>
                    <a:pt x="218" y="287"/>
                    <a:pt x="240" y="267"/>
                    <a:pt x="247" y="261"/>
                  </a:cubicBezTo>
                  <a:cubicBezTo>
                    <a:pt x="247" y="261"/>
                    <a:pt x="247" y="261"/>
                    <a:pt x="247" y="261"/>
                  </a:cubicBezTo>
                  <a:cubicBezTo>
                    <a:pt x="252" y="262"/>
                    <a:pt x="260" y="262"/>
                    <a:pt x="268" y="263"/>
                  </a:cubicBezTo>
                  <a:cubicBezTo>
                    <a:pt x="285" y="265"/>
                    <a:pt x="308" y="266"/>
                    <a:pt x="320" y="273"/>
                  </a:cubicBezTo>
                  <a:cubicBezTo>
                    <a:pt x="342" y="285"/>
                    <a:pt x="355" y="311"/>
                    <a:pt x="355" y="343"/>
                  </a:cubicBezTo>
                  <a:lnTo>
                    <a:pt x="355" y="367"/>
                  </a:lnTo>
                  <a:close/>
                  <a:moveTo>
                    <a:pt x="140" y="233"/>
                  </a:moveTo>
                  <a:cubicBezTo>
                    <a:pt x="153" y="240"/>
                    <a:pt x="167" y="246"/>
                    <a:pt x="177" y="247"/>
                  </a:cubicBezTo>
                  <a:cubicBezTo>
                    <a:pt x="177" y="247"/>
                    <a:pt x="177" y="247"/>
                    <a:pt x="177" y="247"/>
                  </a:cubicBezTo>
                  <a:cubicBezTo>
                    <a:pt x="179" y="248"/>
                    <a:pt x="181" y="248"/>
                    <a:pt x="182" y="248"/>
                  </a:cubicBezTo>
                  <a:cubicBezTo>
                    <a:pt x="184" y="248"/>
                    <a:pt x="185" y="248"/>
                    <a:pt x="187" y="247"/>
                  </a:cubicBezTo>
                  <a:cubicBezTo>
                    <a:pt x="187" y="247"/>
                    <a:pt x="187" y="247"/>
                    <a:pt x="187" y="247"/>
                  </a:cubicBezTo>
                  <a:cubicBezTo>
                    <a:pt x="197" y="246"/>
                    <a:pt x="211" y="240"/>
                    <a:pt x="225" y="233"/>
                  </a:cubicBezTo>
                  <a:cubicBezTo>
                    <a:pt x="227" y="242"/>
                    <a:pt x="230" y="251"/>
                    <a:pt x="238" y="257"/>
                  </a:cubicBezTo>
                  <a:cubicBezTo>
                    <a:pt x="229" y="264"/>
                    <a:pt x="210" y="278"/>
                    <a:pt x="182" y="278"/>
                  </a:cubicBezTo>
                  <a:cubicBezTo>
                    <a:pt x="154" y="278"/>
                    <a:pt x="135" y="264"/>
                    <a:pt x="127" y="257"/>
                  </a:cubicBezTo>
                  <a:cubicBezTo>
                    <a:pt x="135" y="251"/>
                    <a:pt x="138" y="242"/>
                    <a:pt x="140" y="233"/>
                  </a:cubicBezTo>
                  <a:close/>
                  <a:moveTo>
                    <a:pt x="106" y="191"/>
                  </a:moveTo>
                  <a:cubicBezTo>
                    <a:pt x="118" y="194"/>
                    <a:pt x="141" y="197"/>
                    <a:pt x="182" y="197"/>
                  </a:cubicBezTo>
                  <a:cubicBezTo>
                    <a:pt x="223" y="197"/>
                    <a:pt x="246" y="194"/>
                    <a:pt x="258" y="191"/>
                  </a:cubicBezTo>
                  <a:cubicBezTo>
                    <a:pt x="250" y="203"/>
                    <a:pt x="238" y="213"/>
                    <a:pt x="226" y="221"/>
                  </a:cubicBezTo>
                  <a:cubicBezTo>
                    <a:pt x="226" y="221"/>
                    <a:pt x="226" y="221"/>
                    <a:pt x="225" y="221"/>
                  </a:cubicBezTo>
                  <a:cubicBezTo>
                    <a:pt x="212" y="230"/>
                    <a:pt x="199" y="235"/>
                    <a:pt x="190" y="237"/>
                  </a:cubicBezTo>
                  <a:cubicBezTo>
                    <a:pt x="190" y="237"/>
                    <a:pt x="190" y="237"/>
                    <a:pt x="189" y="237"/>
                  </a:cubicBezTo>
                  <a:cubicBezTo>
                    <a:pt x="188" y="238"/>
                    <a:pt x="187" y="238"/>
                    <a:pt x="186" y="238"/>
                  </a:cubicBezTo>
                  <a:cubicBezTo>
                    <a:pt x="185" y="238"/>
                    <a:pt x="183" y="238"/>
                    <a:pt x="182" y="238"/>
                  </a:cubicBezTo>
                  <a:cubicBezTo>
                    <a:pt x="181" y="238"/>
                    <a:pt x="180" y="238"/>
                    <a:pt x="178" y="238"/>
                  </a:cubicBezTo>
                  <a:cubicBezTo>
                    <a:pt x="177" y="238"/>
                    <a:pt x="176" y="238"/>
                    <a:pt x="175" y="237"/>
                  </a:cubicBezTo>
                  <a:cubicBezTo>
                    <a:pt x="175" y="237"/>
                    <a:pt x="175" y="237"/>
                    <a:pt x="174" y="237"/>
                  </a:cubicBezTo>
                  <a:cubicBezTo>
                    <a:pt x="165" y="235"/>
                    <a:pt x="152" y="230"/>
                    <a:pt x="139" y="221"/>
                  </a:cubicBezTo>
                  <a:cubicBezTo>
                    <a:pt x="139" y="221"/>
                    <a:pt x="139" y="221"/>
                    <a:pt x="138" y="221"/>
                  </a:cubicBezTo>
                  <a:cubicBezTo>
                    <a:pt x="126" y="213"/>
                    <a:pt x="114" y="203"/>
                    <a:pt x="106" y="191"/>
                  </a:cubicBezTo>
                  <a:close/>
                  <a:moveTo>
                    <a:pt x="80" y="143"/>
                  </a:moveTo>
                  <a:cubicBezTo>
                    <a:pt x="80" y="133"/>
                    <a:pt x="84" y="132"/>
                    <a:pt x="88" y="132"/>
                  </a:cubicBezTo>
                  <a:lnTo>
                    <a:pt x="88" y="154"/>
                  </a:lnTo>
                  <a:cubicBezTo>
                    <a:pt x="84" y="154"/>
                    <a:pt x="80" y="153"/>
                    <a:pt x="80" y="143"/>
                  </a:cubicBezTo>
                  <a:close/>
                  <a:moveTo>
                    <a:pt x="103" y="26"/>
                  </a:moveTo>
                  <a:cubicBezTo>
                    <a:pt x="105" y="15"/>
                    <a:pt x="118" y="9"/>
                    <a:pt x="182" y="9"/>
                  </a:cubicBezTo>
                  <a:cubicBezTo>
                    <a:pt x="246" y="9"/>
                    <a:pt x="259" y="15"/>
                    <a:pt x="261" y="26"/>
                  </a:cubicBezTo>
                  <a:lnTo>
                    <a:pt x="266" y="100"/>
                  </a:lnTo>
                  <a:lnTo>
                    <a:pt x="182" y="100"/>
                  </a:lnTo>
                  <a:lnTo>
                    <a:pt x="98" y="100"/>
                  </a:lnTo>
                  <a:lnTo>
                    <a:pt x="103" y="26"/>
                  </a:lnTo>
                  <a:close/>
                  <a:moveTo>
                    <a:pt x="284" y="143"/>
                  </a:moveTo>
                  <a:cubicBezTo>
                    <a:pt x="284" y="153"/>
                    <a:pt x="280" y="154"/>
                    <a:pt x="276" y="154"/>
                  </a:cubicBezTo>
                  <a:lnTo>
                    <a:pt x="276" y="132"/>
                  </a:lnTo>
                  <a:cubicBezTo>
                    <a:pt x="280" y="132"/>
                    <a:pt x="284" y="133"/>
                    <a:pt x="284" y="143"/>
                  </a:cubicBezTo>
                  <a:close/>
                  <a:moveTo>
                    <a:pt x="98" y="165"/>
                  </a:moveTo>
                  <a:lnTo>
                    <a:pt x="98" y="109"/>
                  </a:lnTo>
                  <a:lnTo>
                    <a:pt x="267" y="109"/>
                  </a:lnTo>
                  <a:lnTo>
                    <a:pt x="267" y="165"/>
                  </a:lnTo>
                  <a:cubicBezTo>
                    <a:pt x="267" y="170"/>
                    <a:pt x="266" y="175"/>
                    <a:pt x="264" y="180"/>
                  </a:cubicBezTo>
                  <a:cubicBezTo>
                    <a:pt x="259" y="182"/>
                    <a:pt x="237" y="187"/>
                    <a:pt x="182" y="187"/>
                  </a:cubicBezTo>
                  <a:cubicBezTo>
                    <a:pt x="127" y="187"/>
                    <a:pt x="106" y="182"/>
                    <a:pt x="101" y="180"/>
                  </a:cubicBezTo>
                  <a:cubicBezTo>
                    <a:pt x="99" y="175"/>
                    <a:pt x="98" y="170"/>
                    <a:pt x="98" y="165"/>
                  </a:cubicBezTo>
                  <a:close/>
                  <a:moveTo>
                    <a:pt x="325" y="265"/>
                  </a:moveTo>
                  <a:cubicBezTo>
                    <a:pt x="311" y="257"/>
                    <a:pt x="288" y="255"/>
                    <a:pt x="269" y="254"/>
                  </a:cubicBezTo>
                  <a:cubicBezTo>
                    <a:pt x="261" y="253"/>
                    <a:pt x="254" y="252"/>
                    <a:pt x="249" y="252"/>
                  </a:cubicBezTo>
                  <a:cubicBezTo>
                    <a:pt x="239" y="249"/>
                    <a:pt x="236" y="241"/>
                    <a:pt x="233" y="227"/>
                  </a:cubicBezTo>
                  <a:cubicBezTo>
                    <a:pt x="256" y="213"/>
                    <a:pt x="276" y="191"/>
                    <a:pt x="276" y="165"/>
                  </a:cubicBezTo>
                  <a:lnTo>
                    <a:pt x="276" y="163"/>
                  </a:lnTo>
                  <a:cubicBezTo>
                    <a:pt x="283" y="163"/>
                    <a:pt x="293" y="160"/>
                    <a:pt x="293" y="143"/>
                  </a:cubicBezTo>
                  <a:cubicBezTo>
                    <a:pt x="293" y="126"/>
                    <a:pt x="283" y="123"/>
                    <a:pt x="276" y="123"/>
                  </a:cubicBezTo>
                  <a:lnTo>
                    <a:pt x="276" y="105"/>
                  </a:lnTo>
                  <a:cubicBezTo>
                    <a:pt x="276" y="105"/>
                    <a:pt x="276" y="105"/>
                    <a:pt x="276" y="105"/>
                  </a:cubicBezTo>
                  <a:cubicBezTo>
                    <a:pt x="276" y="104"/>
                    <a:pt x="276" y="104"/>
                    <a:pt x="276" y="104"/>
                  </a:cubicBezTo>
                  <a:lnTo>
                    <a:pt x="270" y="25"/>
                  </a:lnTo>
                  <a:cubicBezTo>
                    <a:pt x="267" y="5"/>
                    <a:pt x="247" y="0"/>
                    <a:pt x="182" y="0"/>
                  </a:cubicBezTo>
                  <a:cubicBezTo>
                    <a:pt x="118" y="0"/>
                    <a:pt x="97" y="5"/>
                    <a:pt x="94" y="25"/>
                  </a:cubicBezTo>
                  <a:lnTo>
                    <a:pt x="88" y="104"/>
                  </a:lnTo>
                  <a:cubicBezTo>
                    <a:pt x="88" y="104"/>
                    <a:pt x="88" y="104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lnTo>
                    <a:pt x="88" y="123"/>
                  </a:lnTo>
                  <a:cubicBezTo>
                    <a:pt x="82" y="123"/>
                    <a:pt x="71" y="126"/>
                    <a:pt x="71" y="143"/>
                  </a:cubicBezTo>
                  <a:cubicBezTo>
                    <a:pt x="71" y="160"/>
                    <a:pt x="82" y="163"/>
                    <a:pt x="88" y="163"/>
                  </a:cubicBezTo>
                  <a:lnTo>
                    <a:pt x="88" y="165"/>
                  </a:lnTo>
                  <a:cubicBezTo>
                    <a:pt x="88" y="191"/>
                    <a:pt x="109" y="213"/>
                    <a:pt x="131" y="227"/>
                  </a:cubicBezTo>
                  <a:cubicBezTo>
                    <a:pt x="129" y="241"/>
                    <a:pt x="126" y="249"/>
                    <a:pt x="115" y="252"/>
                  </a:cubicBezTo>
                  <a:cubicBezTo>
                    <a:pt x="111" y="252"/>
                    <a:pt x="104" y="253"/>
                    <a:pt x="95" y="254"/>
                  </a:cubicBezTo>
                  <a:cubicBezTo>
                    <a:pt x="77" y="255"/>
                    <a:pt x="53" y="257"/>
                    <a:pt x="40" y="265"/>
                  </a:cubicBezTo>
                  <a:cubicBezTo>
                    <a:pt x="15" y="278"/>
                    <a:pt x="0" y="308"/>
                    <a:pt x="0" y="343"/>
                  </a:cubicBezTo>
                  <a:lnTo>
                    <a:pt x="0" y="371"/>
                  </a:lnTo>
                  <a:cubicBezTo>
                    <a:pt x="0" y="374"/>
                    <a:pt x="2" y="376"/>
                    <a:pt x="5" y="376"/>
                  </a:cubicBezTo>
                  <a:lnTo>
                    <a:pt x="359" y="376"/>
                  </a:lnTo>
                  <a:cubicBezTo>
                    <a:pt x="362" y="376"/>
                    <a:pt x="364" y="374"/>
                    <a:pt x="364" y="371"/>
                  </a:cubicBezTo>
                  <a:lnTo>
                    <a:pt x="364" y="343"/>
                  </a:lnTo>
                  <a:cubicBezTo>
                    <a:pt x="364" y="308"/>
                    <a:pt x="349" y="278"/>
                    <a:pt x="325" y="2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5" name="Freeform 679"/>
            <p:cNvSpPr>
              <a:spLocks noEditPoints="1"/>
            </p:cNvSpPr>
            <p:nvPr/>
          </p:nvSpPr>
          <p:spPr bwMode="auto">
            <a:xfrm>
              <a:off x="7148513" y="3268664"/>
              <a:ext cx="119063" cy="34925"/>
            </a:xfrm>
            <a:custGeom>
              <a:avLst/>
              <a:gdLst>
                <a:gd name="T0" fmla="*/ 58 w 158"/>
                <a:gd name="T1" fmla="*/ 35 h 47"/>
                <a:gd name="T2" fmla="*/ 55 w 158"/>
                <a:gd name="T3" fmla="*/ 38 h 47"/>
                <a:gd name="T4" fmla="*/ 15 w 158"/>
                <a:gd name="T5" fmla="*/ 38 h 47"/>
                <a:gd name="T6" fmla="*/ 12 w 158"/>
                <a:gd name="T7" fmla="*/ 35 h 47"/>
                <a:gd name="T8" fmla="*/ 10 w 158"/>
                <a:gd name="T9" fmla="*/ 13 h 47"/>
                <a:gd name="T10" fmla="*/ 62 w 158"/>
                <a:gd name="T11" fmla="*/ 13 h 47"/>
                <a:gd name="T12" fmla="*/ 58 w 158"/>
                <a:gd name="T13" fmla="*/ 35 h 47"/>
                <a:gd name="T14" fmla="*/ 148 w 158"/>
                <a:gd name="T15" fmla="*/ 13 h 47"/>
                <a:gd name="T16" fmla="*/ 146 w 158"/>
                <a:gd name="T17" fmla="*/ 35 h 47"/>
                <a:gd name="T18" fmla="*/ 143 w 158"/>
                <a:gd name="T19" fmla="*/ 38 h 47"/>
                <a:gd name="T20" fmla="*/ 103 w 158"/>
                <a:gd name="T21" fmla="*/ 38 h 47"/>
                <a:gd name="T22" fmla="*/ 100 w 158"/>
                <a:gd name="T23" fmla="*/ 35 h 47"/>
                <a:gd name="T24" fmla="*/ 97 w 158"/>
                <a:gd name="T25" fmla="*/ 13 h 47"/>
                <a:gd name="T26" fmla="*/ 148 w 158"/>
                <a:gd name="T27" fmla="*/ 13 h 47"/>
                <a:gd name="T28" fmla="*/ 79 w 158"/>
                <a:gd name="T29" fmla="*/ 9 h 47"/>
                <a:gd name="T30" fmla="*/ 87 w 158"/>
                <a:gd name="T31" fmla="*/ 11 h 47"/>
                <a:gd name="T32" fmla="*/ 91 w 158"/>
                <a:gd name="T33" fmla="*/ 37 h 47"/>
                <a:gd name="T34" fmla="*/ 103 w 158"/>
                <a:gd name="T35" fmla="*/ 47 h 47"/>
                <a:gd name="T36" fmla="*/ 143 w 158"/>
                <a:gd name="T37" fmla="*/ 47 h 47"/>
                <a:gd name="T38" fmla="*/ 155 w 158"/>
                <a:gd name="T39" fmla="*/ 36 h 47"/>
                <a:gd name="T40" fmla="*/ 158 w 158"/>
                <a:gd name="T41" fmla="*/ 9 h 47"/>
                <a:gd name="T42" fmla="*/ 157 w 158"/>
                <a:gd name="T43" fmla="*/ 5 h 47"/>
                <a:gd name="T44" fmla="*/ 153 w 158"/>
                <a:gd name="T45" fmla="*/ 4 h 47"/>
                <a:gd name="T46" fmla="*/ 92 w 158"/>
                <a:gd name="T47" fmla="*/ 4 h 47"/>
                <a:gd name="T48" fmla="*/ 79 w 158"/>
                <a:gd name="T49" fmla="*/ 0 h 47"/>
                <a:gd name="T50" fmla="*/ 66 w 158"/>
                <a:gd name="T51" fmla="*/ 4 h 47"/>
                <a:gd name="T52" fmla="*/ 5 w 158"/>
                <a:gd name="T53" fmla="*/ 4 h 47"/>
                <a:gd name="T54" fmla="*/ 2 w 158"/>
                <a:gd name="T55" fmla="*/ 5 h 47"/>
                <a:gd name="T56" fmla="*/ 0 w 158"/>
                <a:gd name="T57" fmla="*/ 9 h 47"/>
                <a:gd name="T58" fmla="*/ 3 w 158"/>
                <a:gd name="T59" fmla="*/ 36 h 47"/>
                <a:gd name="T60" fmla="*/ 15 w 158"/>
                <a:gd name="T61" fmla="*/ 47 h 47"/>
                <a:gd name="T62" fmla="*/ 55 w 158"/>
                <a:gd name="T63" fmla="*/ 47 h 47"/>
                <a:gd name="T64" fmla="*/ 68 w 158"/>
                <a:gd name="T65" fmla="*/ 37 h 47"/>
                <a:gd name="T66" fmla="*/ 72 w 158"/>
                <a:gd name="T67" fmla="*/ 11 h 47"/>
                <a:gd name="T68" fmla="*/ 79 w 158"/>
                <a:gd name="T6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58" h="47">
                  <a:moveTo>
                    <a:pt x="58" y="35"/>
                  </a:moveTo>
                  <a:cubicBezTo>
                    <a:pt x="58" y="37"/>
                    <a:pt x="57" y="38"/>
                    <a:pt x="55" y="38"/>
                  </a:cubicBezTo>
                  <a:lnTo>
                    <a:pt x="15" y="38"/>
                  </a:lnTo>
                  <a:cubicBezTo>
                    <a:pt x="14" y="38"/>
                    <a:pt x="13" y="37"/>
                    <a:pt x="12" y="35"/>
                  </a:cubicBezTo>
                  <a:lnTo>
                    <a:pt x="10" y="13"/>
                  </a:lnTo>
                  <a:lnTo>
                    <a:pt x="62" y="13"/>
                  </a:lnTo>
                  <a:lnTo>
                    <a:pt x="58" y="35"/>
                  </a:lnTo>
                  <a:close/>
                  <a:moveTo>
                    <a:pt x="148" y="13"/>
                  </a:moveTo>
                  <a:lnTo>
                    <a:pt x="146" y="35"/>
                  </a:lnTo>
                  <a:cubicBezTo>
                    <a:pt x="146" y="37"/>
                    <a:pt x="145" y="38"/>
                    <a:pt x="143" y="38"/>
                  </a:cubicBezTo>
                  <a:lnTo>
                    <a:pt x="103" y="38"/>
                  </a:lnTo>
                  <a:cubicBezTo>
                    <a:pt x="102" y="38"/>
                    <a:pt x="100" y="37"/>
                    <a:pt x="100" y="35"/>
                  </a:cubicBezTo>
                  <a:lnTo>
                    <a:pt x="97" y="13"/>
                  </a:lnTo>
                  <a:lnTo>
                    <a:pt x="148" y="13"/>
                  </a:lnTo>
                  <a:close/>
                  <a:moveTo>
                    <a:pt x="79" y="9"/>
                  </a:moveTo>
                  <a:cubicBezTo>
                    <a:pt x="83" y="9"/>
                    <a:pt x="85" y="10"/>
                    <a:pt x="87" y="11"/>
                  </a:cubicBezTo>
                  <a:lnTo>
                    <a:pt x="91" y="37"/>
                  </a:lnTo>
                  <a:cubicBezTo>
                    <a:pt x="92" y="43"/>
                    <a:pt x="97" y="47"/>
                    <a:pt x="103" y="47"/>
                  </a:cubicBezTo>
                  <a:lnTo>
                    <a:pt x="143" y="47"/>
                  </a:lnTo>
                  <a:cubicBezTo>
                    <a:pt x="149" y="47"/>
                    <a:pt x="155" y="42"/>
                    <a:pt x="155" y="36"/>
                  </a:cubicBezTo>
                  <a:lnTo>
                    <a:pt x="158" y="9"/>
                  </a:lnTo>
                  <a:cubicBezTo>
                    <a:pt x="158" y="7"/>
                    <a:pt x="158" y="6"/>
                    <a:pt x="157" y="5"/>
                  </a:cubicBezTo>
                  <a:cubicBezTo>
                    <a:pt x="156" y="4"/>
                    <a:pt x="155" y="4"/>
                    <a:pt x="153" y="4"/>
                  </a:cubicBezTo>
                  <a:lnTo>
                    <a:pt x="92" y="4"/>
                  </a:lnTo>
                  <a:cubicBezTo>
                    <a:pt x="90" y="2"/>
                    <a:pt x="85" y="0"/>
                    <a:pt x="79" y="0"/>
                  </a:cubicBezTo>
                  <a:cubicBezTo>
                    <a:pt x="73" y="0"/>
                    <a:pt x="68" y="2"/>
                    <a:pt x="66" y="4"/>
                  </a:cubicBezTo>
                  <a:lnTo>
                    <a:pt x="5" y="4"/>
                  </a:lnTo>
                  <a:cubicBezTo>
                    <a:pt x="4" y="4"/>
                    <a:pt x="3" y="4"/>
                    <a:pt x="2" y="5"/>
                  </a:cubicBezTo>
                  <a:cubicBezTo>
                    <a:pt x="1" y="6"/>
                    <a:pt x="0" y="7"/>
                    <a:pt x="0" y="9"/>
                  </a:cubicBezTo>
                  <a:lnTo>
                    <a:pt x="3" y="36"/>
                  </a:lnTo>
                  <a:cubicBezTo>
                    <a:pt x="4" y="42"/>
                    <a:pt x="9" y="47"/>
                    <a:pt x="15" y="47"/>
                  </a:cubicBezTo>
                  <a:lnTo>
                    <a:pt x="55" y="47"/>
                  </a:lnTo>
                  <a:cubicBezTo>
                    <a:pt x="61" y="47"/>
                    <a:pt x="67" y="43"/>
                    <a:pt x="68" y="37"/>
                  </a:cubicBezTo>
                  <a:lnTo>
                    <a:pt x="72" y="11"/>
                  </a:lnTo>
                  <a:cubicBezTo>
                    <a:pt x="73" y="10"/>
                    <a:pt x="76" y="9"/>
                    <a:pt x="79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36" name="Group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6"/>
            </p:custDataLst>
          </p:nvPr>
        </p:nvGrpSpPr>
        <p:grpSpPr bwMode="auto">
          <a:xfrm>
            <a:off x="1842328" y="910631"/>
            <a:ext cx="578788" cy="323091"/>
            <a:chOff x="91" y="165"/>
            <a:chExt cx="292" cy="163"/>
          </a:xfrm>
          <a:solidFill>
            <a:schemeClr val="bg1"/>
          </a:solidFill>
        </p:grpSpPr>
        <p:sp>
          <p:nvSpPr>
            <p:cNvPr id="237" name="Group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275" y="174"/>
              <a:ext cx="108" cy="114"/>
            </a:xfrm>
            <a:custGeom>
              <a:avLst/>
              <a:gdLst>
                <a:gd name="T0" fmla="*/ 227 w 286"/>
                <a:gd name="T1" fmla="*/ 213 h 302"/>
                <a:gd name="T2" fmla="*/ 275 w 286"/>
                <a:gd name="T3" fmla="*/ 302 h 302"/>
                <a:gd name="T4" fmla="*/ 129 w 286"/>
                <a:gd name="T5" fmla="*/ 302 h 302"/>
                <a:gd name="T6" fmla="*/ 80 w 286"/>
                <a:gd name="T7" fmla="*/ 259 h 302"/>
                <a:gd name="T8" fmla="*/ 70 w 286"/>
                <a:gd name="T9" fmla="*/ 256 h 302"/>
                <a:gd name="T10" fmla="*/ 1 w 286"/>
                <a:gd name="T11" fmla="*/ 225 h 302"/>
                <a:gd name="T12" fmla="*/ 14 w 286"/>
                <a:gd name="T13" fmla="*/ 210 h 302"/>
                <a:gd name="T14" fmla="*/ 85 w 286"/>
                <a:gd name="T15" fmla="*/ 174 h 302"/>
                <a:gd name="T16" fmla="*/ 88 w 286"/>
                <a:gd name="T17" fmla="*/ 174 h 302"/>
                <a:gd name="T18" fmla="*/ 86 w 286"/>
                <a:gd name="T19" fmla="*/ 172 h 302"/>
                <a:gd name="T20" fmla="*/ 48 w 286"/>
                <a:gd name="T21" fmla="*/ 77 h 302"/>
                <a:gd name="T22" fmla="*/ 117 w 286"/>
                <a:gd name="T23" fmla="*/ 0 h 302"/>
                <a:gd name="T24" fmla="*/ 185 w 286"/>
                <a:gd name="T25" fmla="*/ 80 h 302"/>
                <a:gd name="T26" fmla="*/ 144 w 286"/>
                <a:gd name="T27" fmla="*/ 173 h 302"/>
                <a:gd name="T28" fmla="*/ 227 w 286"/>
                <a:gd name="T29" fmla="*/ 2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6" h="302">
                  <a:moveTo>
                    <a:pt x="227" y="213"/>
                  </a:moveTo>
                  <a:cubicBezTo>
                    <a:pt x="286" y="231"/>
                    <a:pt x="276" y="273"/>
                    <a:pt x="275" y="302"/>
                  </a:cubicBezTo>
                  <a:lnTo>
                    <a:pt x="129" y="302"/>
                  </a:lnTo>
                  <a:cubicBezTo>
                    <a:pt x="124" y="284"/>
                    <a:pt x="111" y="268"/>
                    <a:pt x="80" y="259"/>
                  </a:cubicBezTo>
                  <a:lnTo>
                    <a:pt x="70" y="256"/>
                  </a:lnTo>
                  <a:cubicBezTo>
                    <a:pt x="29" y="244"/>
                    <a:pt x="7" y="238"/>
                    <a:pt x="1" y="225"/>
                  </a:cubicBezTo>
                  <a:cubicBezTo>
                    <a:pt x="0" y="220"/>
                    <a:pt x="0" y="215"/>
                    <a:pt x="14" y="210"/>
                  </a:cubicBezTo>
                  <a:cubicBezTo>
                    <a:pt x="58" y="197"/>
                    <a:pt x="80" y="191"/>
                    <a:pt x="85" y="174"/>
                  </a:cubicBezTo>
                  <a:lnTo>
                    <a:pt x="88" y="174"/>
                  </a:lnTo>
                  <a:cubicBezTo>
                    <a:pt x="88" y="174"/>
                    <a:pt x="87" y="173"/>
                    <a:pt x="86" y="172"/>
                  </a:cubicBezTo>
                  <a:cubicBezTo>
                    <a:pt x="64" y="151"/>
                    <a:pt x="48" y="110"/>
                    <a:pt x="48" y="77"/>
                  </a:cubicBezTo>
                  <a:cubicBezTo>
                    <a:pt x="48" y="31"/>
                    <a:pt x="84" y="0"/>
                    <a:pt x="117" y="0"/>
                  </a:cubicBezTo>
                  <a:cubicBezTo>
                    <a:pt x="151" y="0"/>
                    <a:pt x="185" y="33"/>
                    <a:pt x="185" y="80"/>
                  </a:cubicBezTo>
                  <a:cubicBezTo>
                    <a:pt x="185" y="113"/>
                    <a:pt x="167" y="152"/>
                    <a:pt x="144" y="173"/>
                  </a:cubicBezTo>
                  <a:cubicBezTo>
                    <a:pt x="149" y="192"/>
                    <a:pt x="174" y="198"/>
                    <a:pt x="227" y="2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8" name="Group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150" y="165"/>
              <a:ext cx="173" cy="163"/>
            </a:xfrm>
            <a:custGeom>
              <a:avLst/>
              <a:gdLst>
                <a:gd name="T0" fmla="*/ 458 w 460"/>
                <a:gd name="T1" fmla="*/ 432 h 432"/>
                <a:gd name="T2" fmla="*/ 4 w 460"/>
                <a:gd name="T3" fmla="*/ 432 h 432"/>
                <a:gd name="T4" fmla="*/ 3 w 460"/>
                <a:gd name="T5" fmla="*/ 418 h 432"/>
                <a:gd name="T6" fmla="*/ 5 w 460"/>
                <a:gd name="T7" fmla="*/ 364 h 432"/>
                <a:gd name="T8" fmla="*/ 64 w 460"/>
                <a:gd name="T9" fmla="*/ 316 h 432"/>
                <a:gd name="T10" fmla="*/ 78 w 460"/>
                <a:gd name="T11" fmla="*/ 312 h 432"/>
                <a:gd name="T12" fmla="*/ 189 w 460"/>
                <a:gd name="T13" fmla="*/ 258 h 432"/>
                <a:gd name="T14" fmla="*/ 192 w 460"/>
                <a:gd name="T15" fmla="*/ 252 h 432"/>
                <a:gd name="T16" fmla="*/ 192 w 460"/>
                <a:gd name="T17" fmla="*/ 245 h 432"/>
                <a:gd name="T18" fmla="*/ 189 w 460"/>
                <a:gd name="T19" fmla="*/ 242 h 432"/>
                <a:gd name="T20" fmla="*/ 178 w 460"/>
                <a:gd name="T21" fmla="*/ 229 h 432"/>
                <a:gd name="T22" fmla="*/ 135 w 460"/>
                <a:gd name="T23" fmla="*/ 107 h 432"/>
                <a:gd name="T24" fmla="*/ 231 w 460"/>
                <a:gd name="T25" fmla="*/ 0 h 432"/>
                <a:gd name="T26" fmla="*/ 324 w 460"/>
                <a:gd name="T27" fmla="*/ 111 h 432"/>
                <a:gd name="T28" fmla="*/ 272 w 460"/>
                <a:gd name="T29" fmla="*/ 237 h 432"/>
                <a:gd name="T30" fmla="*/ 266 w 460"/>
                <a:gd name="T31" fmla="*/ 243 h 432"/>
                <a:gd name="T32" fmla="*/ 262 w 460"/>
                <a:gd name="T33" fmla="*/ 246 h 432"/>
                <a:gd name="T34" fmla="*/ 263 w 460"/>
                <a:gd name="T35" fmla="*/ 251 h 432"/>
                <a:gd name="T36" fmla="*/ 377 w 460"/>
                <a:gd name="T37" fmla="*/ 312 h 432"/>
                <a:gd name="T38" fmla="*/ 392 w 460"/>
                <a:gd name="T39" fmla="*/ 316 h 432"/>
                <a:gd name="T40" fmla="*/ 453 w 460"/>
                <a:gd name="T41" fmla="*/ 364 h 432"/>
                <a:gd name="T42" fmla="*/ 453 w 460"/>
                <a:gd name="T43" fmla="*/ 364 h 432"/>
                <a:gd name="T44" fmla="*/ 459 w 460"/>
                <a:gd name="T45" fmla="*/ 423 h 432"/>
                <a:gd name="T46" fmla="*/ 458 w 460"/>
                <a:gd name="T47" fmla="*/ 43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60" h="432">
                  <a:moveTo>
                    <a:pt x="458" y="432"/>
                  </a:moveTo>
                  <a:lnTo>
                    <a:pt x="4" y="432"/>
                  </a:lnTo>
                  <a:cubicBezTo>
                    <a:pt x="3" y="427"/>
                    <a:pt x="3" y="423"/>
                    <a:pt x="3" y="418"/>
                  </a:cubicBezTo>
                  <a:cubicBezTo>
                    <a:pt x="1" y="400"/>
                    <a:pt x="0" y="381"/>
                    <a:pt x="5" y="364"/>
                  </a:cubicBezTo>
                  <a:cubicBezTo>
                    <a:pt x="11" y="344"/>
                    <a:pt x="27" y="327"/>
                    <a:pt x="64" y="316"/>
                  </a:cubicBezTo>
                  <a:lnTo>
                    <a:pt x="78" y="312"/>
                  </a:lnTo>
                  <a:cubicBezTo>
                    <a:pt x="143" y="293"/>
                    <a:pt x="177" y="283"/>
                    <a:pt x="189" y="258"/>
                  </a:cubicBezTo>
                  <a:lnTo>
                    <a:pt x="192" y="252"/>
                  </a:lnTo>
                  <a:lnTo>
                    <a:pt x="192" y="245"/>
                  </a:lnTo>
                  <a:cubicBezTo>
                    <a:pt x="191" y="244"/>
                    <a:pt x="191" y="243"/>
                    <a:pt x="189" y="242"/>
                  </a:cubicBezTo>
                  <a:cubicBezTo>
                    <a:pt x="186" y="238"/>
                    <a:pt x="182" y="234"/>
                    <a:pt x="178" y="229"/>
                  </a:cubicBezTo>
                  <a:cubicBezTo>
                    <a:pt x="153" y="197"/>
                    <a:pt x="135" y="148"/>
                    <a:pt x="135" y="107"/>
                  </a:cubicBezTo>
                  <a:cubicBezTo>
                    <a:pt x="135" y="55"/>
                    <a:pt x="174" y="0"/>
                    <a:pt x="231" y="0"/>
                  </a:cubicBezTo>
                  <a:cubicBezTo>
                    <a:pt x="276" y="0"/>
                    <a:pt x="324" y="45"/>
                    <a:pt x="324" y="111"/>
                  </a:cubicBezTo>
                  <a:cubicBezTo>
                    <a:pt x="324" y="153"/>
                    <a:pt x="302" y="206"/>
                    <a:pt x="272" y="237"/>
                  </a:cubicBezTo>
                  <a:cubicBezTo>
                    <a:pt x="270" y="239"/>
                    <a:pt x="268" y="241"/>
                    <a:pt x="266" y="243"/>
                  </a:cubicBezTo>
                  <a:lnTo>
                    <a:pt x="262" y="246"/>
                  </a:lnTo>
                  <a:lnTo>
                    <a:pt x="263" y="251"/>
                  </a:lnTo>
                  <a:cubicBezTo>
                    <a:pt x="271" y="281"/>
                    <a:pt x="306" y="292"/>
                    <a:pt x="377" y="312"/>
                  </a:cubicBezTo>
                  <a:lnTo>
                    <a:pt x="392" y="316"/>
                  </a:lnTo>
                  <a:cubicBezTo>
                    <a:pt x="428" y="327"/>
                    <a:pt x="445" y="345"/>
                    <a:pt x="453" y="364"/>
                  </a:cubicBezTo>
                  <a:lnTo>
                    <a:pt x="453" y="364"/>
                  </a:lnTo>
                  <a:cubicBezTo>
                    <a:pt x="460" y="383"/>
                    <a:pt x="459" y="404"/>
                    <a:pt x="459" y="423"/>
                  </a:cubicBezTo>
                  <a:cubicBezTo>
                    <a:pt x="458" y="426"/>
                    <a:pt x="458" y="429"/>
                    <a:pt x="458" y="432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9" name="Group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91" y="174"/>
              <a:ext cx="107" cy="114"/>
            </a:xfrm>
            <a:custGeom>
              <a:avLst/>
              <a:gdLst>
                <a:gd name="T0" fmla="*/ 58 w 285"/>
                <a:gd name="T1" fmla="*/ 213 h 302"/>
                <a:gd name="T2" fmla="*/ 10 w 285"/>
                <a:gd name="T3" fmla="*/ 302 h 302"/>
                <a:gd name="T4" fmla="*/ 156 w 285"/>
                <a:gd name="T5" fmla="*/ 302 h 302"/>
                <a:gd name="T6" fmla="*/ 206 w 285"/>
                <a:gd name="T7" fmla="*/ 259 h 302"/>
                <a:gd name="T8" fmla="*/ 215 w 285"/>
                <a:gd name="T9" fmla="*/ 256 h 302"/>
                <a:gd name="T10" fmla="*/ 284 w 285"/>
                <a:gd name="T11" fmla="*/ 225 h 302"/>
                <a:gd name="T12" fmla="*/ 271 w 285"/>
                <a:gd name="T13" fmla="*/ 210 h 302"/>
                <a:gd name="T14" fmla="*/ 200 w 285"/>
                <a:gd name="T15" fmla="*/ 174 h 302"/>
                <a:gd name="T16" fmla="*/ 197 w 285"/>
                <a:gd name="T17" fmla="*/ 174 h 302"/>
                <a:gd name="T18" fmla="*/ 199 w 285"/>
                <a:gd name="T19" fmla="*/ 172 h 302"/>
                <a:gd name="T20" fmla="*/ 238 w 285"/>
                <a:gd name="T21" fmla="*/ 77 h 302"/>
                <a:gd name="T22" fmla="*/ 168 w 285"/>
                <a:gd name="T23" fmla="*/ 0 h 302"/>
                <a:gd name="T24" fmla="*/ 100 w 285"/>
                <a:gd name="T25" fmla="*/ 80 h 302"/>
                <a:gd name="T26" fmla="*/ 141 w 285"/>
                <a:gd name="T27" fmla="*/ 173 h 302"/>
                <a:gd name="T28" fmla="*/ 58 w 285"/>
                <a:gd name="T29" fmla="*/ 213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5" h="302">
                  <a:moveTo>
                    <a:pt x="58" y="213"/>
                  </a:moveTo>
                  <a:cubicBezTo>
                    <a:pt x="0" y="231"/>
                    <a:pt x="10" y="273"/>
                    <a:pt x="10" y="302"/>
                  </a:cubicBezTo>
                  <a:lnTo>
                    <a:pt x="156" y="302"/>
                  </a:lnTo>
                  <a:cubicBezTo>
                    <a:pt x="162" y="284"/>
                    <a:pt x="174" y="268"/>
                    <a:pt x="206" y="259"/>
                  </a:cubicBezTo>
                  <a:lnTo>
                    <a:pt x="215" y="256"/>
                  </a:lnTo>
                  <a:cubicBezTo>
                    <a:pt x="256" y="244"/>
                    <a:pt x="278" y="238"/>
                    <a:pt x="284" y="225"/>
                  </a:cubicBezTo>
                  <a:cubicBezTo>
                    <a:pt x="283" y="220"/>
                    <a:pt x="285" y="212"/>
                    <a:pt x="271" y="210"/>
                  </a:cubicBezTo>
                  <a:cubicBezTo>
                    <a:pt x="227" y="197"/>
                    <a:pt x="205" y="191"/>
                    <a:pt x="200" y="174"/>
                  </a:cubicBezTo>
                  <a:lnTo>
                    <a:pt x="197" y="174"/>
                  </a:lnTo>
                  <a:cubicBezTo>
                    <a:pt x="198" y="174"/>
                    <a:pt x="199" y="173"/>
                    <a:pt x="199" y="172"/>
                  </a:cubicBezTo>
                  <a:cubicBezTo>
                    <a:pt x="221" y="151"/>
                    <a:pt x="238" y="110"/>
                    <a:pt x="238" y="77"/>
                  </a:cubicBezTo>
                  <a:cubicBezTo>
                    <a:pt x="238" y="31"/>
                    <a:pt x="202" y="0"/>
                    <a:pt x="168" y="0"/>
                  </a:cubicBezTo>
                  <a:cubicBezTo>
                    <a:pt x="134" y="0"/>
                    <a:pt x="100" y="33"/>
                    <a:pt x="100" y="80"/>
                  </a:cubicBezTo>
                  <a:cubicBezTo>
                    <a:pt x="100" y="113"/>
                    <a:pt x="119" y="152"/>
                    <a:pt x="141" y="173"/>
                  </a:cubicBezTo>
                  <a:cubicBezTo>
                    <a:pt x="137" y="192"/>
                    <a:pt x="111" y="198"/>
                    <a:pt x="58" y="21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="" xmlns:p14="http://schemas.microsoft.com/office/powerpoint/2010/main" val="533410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Premium Vector | Pharmacist medicine drug store landing page. pharmacist  care for patient. medicine industry. online drugstore infographic  background website or web page. modern flat style cartoon illustr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47750"/>
            <a:ext cx="5810250" cy="38611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838200" y="361950"/>
            <a:ext cx="739728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THANK YOU FOR YOUR LISTENING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448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Timeline_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vaccine*health*hospital*humanitarian*medical supply*medicine*needle*syringe*sickness*cure*do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bar chart*graph*statistics*data*figures*numbers*analytics*analysis*dashboard*column char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advocacy_POWER_USER_SEPARATOR_ICONS_activity_POWER_USER_SEPARATOR_ICONS_humanitarian_POWER_USER_SEPARATOR_ICONS_leadership_POWER_USER_SEPARATOR_ICONS_voic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oud*technology*digital*computer*virtual*computer*laptop*working*software*application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microscope_POWER_USER_SEPARATOR_ICONS_biology_POWER_USER_SEPARATOR_ICONS_equipment_POWER_USER_SEPARATOR_ICONS_research_POWER_USER_SEPARATOR_ICONS_science_POWER_USER_SEPARATOR_ICONS_zoom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ipboard_POWER_USER_SEPARATOR_ICONS_clip-board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ipboard_POWER_USER_SEPARATOR_ICONS_clip-board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book-shelf_POWER_USER_SEPARATOR_ICONS_littérature_POWER_USER_SEPARATOR_ICONS_library_POWER_USER_SEPARATOR_ICONS_write_POWER_USER_SEPARATOR_ICONS_read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Circular_arrows_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lipboard*check mark*clip board*content*notes*office*board*box*empty clipboard*erase clipboard*copy*document*paste*tools*note**list*petition*poll*survey*todo list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octor*practicioner*family*health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Circles_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Fish_bon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ID_TEMPLATES" val="Hexagons_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business-man_POWER_USER_SEPARATOR_ICONS_worker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roup_POWER_USER_SEPARATOR_ICONS_crowd_POWER_USER_SEPARATOR_ICONS_crowdsourcing_POWER_USER_SEPARATOR_ICONS_group-users_POWER_USER_SEPARATOR_ICONS_people_POWER_USER_SEPARATOR_ICONS_people-group_POWER_USER_SEPARATOR_ICONS_users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roup_POWER_USER_SEPARATOR_ICONS_crowd_POWER_USER_SEPARATOR_ICONS_crowdsourcing_POWER_USER_SEPARATOR_ICONS_group-users_POWER_USER_SEPARATOR_ICONS_people_POWER_USER_SEPARATOR_ICONS_people-group_POWER_USER_SEPARATOR_ICONS_users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roup_POWER_USER_SEPARATOR_ICONS_crowd_POWER_USER_SEPARATOR_ICONS_crowdsourcing_POWER_USER_SEPARATOR_ICONS_group-users_POWER_USER_SEPARATOR_ICONS_people_POWER_USER_SEPARATOR_ICONS_people-group_POWER_USER_SEPARATOR_ICONS_users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group_POWER_USER_SEPARATOR_ICONS_crowd_POWER_USER_SEPARATOR_ICONS_crowdsourcing_POWER_USER_SEPARATOR_ICONS_group-users_POWER_USER_SEPARATOR_ICONS_people_POWER_USER_SEPARATOR_ICONS_people-group_POWER_USER_SEPARATOR_ICONS_users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5976</TotalTime>
  <Words>6924</Words>
  <Application>Microsoft Office PowerPoint</Application>
  <PresentationFormat>On-screen Show (16:9)</PresentationFormat>
  <Paragraphs>777</Paragraphs>
  <Slides>30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Clarity</vt:lpstr>
      <vt:lpstr>think-cell Slide</vt:lpstr>
      <vt:lpstr>HƯỚNG DẪN THỰC HIỆN  QUẢN LÝ SỬ DỤNG KHÁNG SINH TRONG BỆNH VIỆN</vt:lpstr>
      <vt:lpstr>Quản lý sử dụng kháng sinh trong bệnh viện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HƯỚNG DẪN THỰC HIỆN QUẢN LÝ SỬ DỤNG KHÁNG SINH TRONG BỆNH VIỆN</dc:title>
  <dc:creator>Mèo hen</dc:creator>
  <cp:lastModifiedBy>PKNOI2-12</cp:lastModifiedBy>
  <cp:revision>223</cp:revision>
  <dcterms:created xsi:type="dcterms:W3CDTF">2006-08-16T00:00:00Z</dcterms:created>
  <dcterms:modified xsi:type="dcterms:W3CDTF">2021-03-26T07:10:13Z</dcterms:modified>
</cp:coreProperties>
</file>